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4"/>
    <p:sldMasterId id="2147483760" r:id="rId5"/>
  </p:sldMasterIdLst>
  <p:notesMasterIdLst>
    <p:notesMasterId r:id="rId23"/>
  </p:notesMasterIdLst>
  <p:sldIdLst>
    <p:sldId id="375" r:id="rId6"/>
    <p:sldId id="410" r:id="rId7"/>
    <p:sldId id="404" r:id="rId8"/>
    <p:sldId id="412" r:id="rId9"/>
    <p:sldId id="408" r:id="rId10"/>
    <p:sldId id="415" r:id="rId11"/>
    <p:sldId id="416" r:id="rId12"/>
    <p:sldId id="385" r:id="rId13"/>
    <p:sldId id="407" r:id="rId14"/>
    <p:sldId id="414" r:id="rId15"/>
    <p:sldId id="402" r:id="rId16"/>
    <p:sldId id="419" r:id="rId17"/>
    <p:sldId id="353" r:id="rId18"/>
    <p:sldId id="417" r:id="rId19"/>
    <p:sldId id="405" r:id="rId20"/>
    <p:sldId id="420" r:id="rId21"/>
    <p:sldId id="25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CCAD532-DB0A-0111-F480-0C4858AE4FCB}" name="Om Patel" initials="OP" userId="S::om.patel@bajajfinserv.in::cd40b29e-0f84-4161-8ef2-698f4e4648e2" providerId="AD"/>
  <p188:author id="{43F41E61-2A2D-D836-A528-4FED03A433C6}" name="Jayadeep Reddy" initials="JR" userId="S::jayadeep.reddy@bajajfinserv.in::6e720b92-08d8-407e-a168-39b99ee1e3d0" providerId="AD"/>
  <p188:author id="{A844E267-F4D4-BD18-9716-298EA0F5D2EA}" name="Aflah P" initials="AP" userId="S::aflah.p@bajajfinserv.in::e81a3afa-a797-4f78-a299-518773cfb2b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FFC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CDEB2B-4B9D-43CC-8484-8C0E0A76C2DB}" v="4" dt="2025-08-04T14:14:51.8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7CE84F3-28C3-443E-9E96-99CF82512B78}" styleName="Dark Style 1 –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03447BB-5D67-496B-8E87-E561075AD55C}" styleName="Dark Style 1 –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88" autoAdjust="0"/>
    <p:restoredTop sz="94660"/>
  </p:normalViewPr>
  <p:slideViewPr>
    <p:cSldViewPr snapToGrid="0">
      <p:cViewPr varScale="1">
        <p:scale>
          <a:sx n="59" d="100"/>
          <a:sy n="59" d="100"/>
        </p:scale>
        <p:origin x="7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Relationship Id="rId30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flah P" userId="9de62928-637c-4234-a64a-063caf3fd4ed" providerId="ADAL" clId="{12CDEB2B-4B9D-43CC-8484-8C0E0A76C2DB}"/>
    <pc:docChg chg="undo custSel addSld delSld modSld delMainMaster">
      <pc:chgData name="Aflah P" userId="9de62928-637c-4234-a64a-063caf3fd4ed" providerId="ADAL" clId="{12CDEB2B-4B9D-43CC-8484-8C0E0A76C2DB}" dt="2025-08-04T14:47:50.627" v="98" actId="47"/>
      <pc:docMkLst>
        <pc:docMk/>
      </pc:docMkLst>
      <pc:sldChg chg="add del">
        <pc:chgData name="Aflah P" userId="9de62928-637c-4234-a64a-063caf3fd4ed" providerId="ADAL" clId="{12CDEB2B-4B9D-43CC-8484-8C0E0A76C2DB}" dt="2025-08-04T14:47:50.627" v="98" actId="47"/>
        <pc:sldMkLst>
          <pc:docMk/>
          <pc:sldMk cId="1719685405" sldId="257"/>
        </pc:sldMkLst>
      </pc:sldChg>
      <pc:sldChg chg="del">
        <pc:chgData name="Aflah P" userId="9de62928-637c-4234-a64a-063caf3fd4ed" providerId="ADAL" clId="{12CDEB2B-4B9D-43CC-8484-8C0E0A76C2DB}" dt="2025-08-04T14:47:42.501" v="95" actId="47"/>
        <pc:sldMkLst>
          <pc:docMk/>
          <pc:sldMk cId="2265728151" sldId="258"/>
        </pc:sldMkLst>
      </pc:sldChg>
      <pc:sldChg chg="del">
        <pc:chgData name="Aflah P" userId="9de62928-637c-4234-a64a-063caf3fd4ed" providerId="ADAL" clId="{12CDEB2B-4B9D-43CC-8484-8C0E0A76C2DB}" dt="2025-08-04T14:47:40.967" v="88" actId="47"/>
        <pc:sldMkLst>
          <pc:docMk/>
          <pc:sldMk cId="1990554896" sldId="262"/>
        </pc:sldMkLst>
      </pc:sldChg>
      <pc:sldChg chg="del">
        <pc:chgData name="Aflah P" userId="9de62928-637c-4234-a64a-063caf3fd4ed" providerId="ADAL" clId="{12CDEB2B-4B9D-43CC-8484-8C0E0A76C2DB}" dt="2025-08-04T14:47:38.793" v="75" actId="47"/>
        <pc:sldMkLst>
          <pc:docMk/>
          <pc:sldMk cId="1053238409" sldId="263"/>
        </pc:sldMkLst>
      </pc:sldChg>
      <pc:sldChg chg="del">
        <pc:chgData name="Aflah P" userId="9de62928-637c-4234-a64a-063caf3fd4ed" providerId="ADAL" clId="{12CDEB2B-4B9D-43CC-8484-8C0E0A76C2DB}" dt="2025-08-04T14:47:40.364" v="84" actId="47"/>
        <pc:sldMkLst>
          <pc:docMk/>
          <pc:sldMk cId="2907211306" sldId="264"/>
        </pc:sldMkLst>
      </pc:sldChg>
      <pc:sldChg chg="del">
        <pc:chgData name="Aflah P" userId="9de62928-637c-4234-a64a-063caf3fd4ed" providerId="ADAL" clId="{12CDEB2B-4B9D-43CC-8484-8C0E0A76C2DB}" dt="2025-08-04T14:47:40.512" v="85" actId="47"/>
        <pc:sldMkLst>
          <pc:docMk/>
          <pc:sldMk cId="3855131397" sldId="268"/>
        </pc:sldMkLst>
      </pc:sldChg>
      <pc:sldChg chg="del">
        <pc:chgData name="Aflah P" userId="9de62928-637c-4234-a64a-063caf3fd4ed" providerId="ADAL" clId="{12CDEB2B-4B9D-43CC-8484-8C0E0A76C2DB}" dt="2025-08-04T14:47:40.214" v="82" actId="47"/>
        <pc:sldMkLst>
          <pc:docMk/>
          <pc:sldMk cId="3951456163" sldId="285"/>
        </pc:sldMkLst>
      </pc:sldChg>
      <pc:sldChg chg="del">
        <pc:chgData name="Aflah P" userId="9de62928-637c-4234-a64a-063caf3fd4ed" providerId="ADAL" clId="{12CDEB2B-4B9D-43CC-8484-8C0E0A76C2DB}" dt="2025-08-04T14:47:38.414" v="73" actId="47"/>
        <pc:sldMkLst>
          <pc:docMk/>
          <pc:sldMk cId="3403403447" sldId="296"/>
        </pc:sldMkLst>
      </pc:sldChg>
      <pc:sldChg chg="del">
        <pc:chgData name="Aflah P" userId="9de62928-637c-4234-a64a-063caf3fd4ed" providerId="ADAL" clId="{12CDEB2B-4B9D-43CC-8484-8C0E0A76C2DB}" dt="2025-08-04T14:47:38.951" v="76" actId="47"/>
        <pc:sldMkLst>
          <pc:docMk/>
          <pc:sldMk cId="156190571" sldId="319"/>
        </pc:sldMkLst>
      </pc:sldChg>
      <pc:sldChg chg="del">
        <pc:chgData name="Aflah P" userId="9de62928-637c-4234-a64a-063caf3fd4ed" providerId="ADAL" clId="{12CDEB2B-4B9D-43CC-8484-8C0E0A76C2DB}" dt="2025-08-04T14:47:39.431" v="78" actId="47"/>
        <pc:sldMkLst>
          <pc:docMk/>
          <pc:sldMk cId="4234133137" sldId="331"/>
        </pc:sldMkLst>
      </pc:sldChg>
      <pc:sldChg chg="del">
        <pc:chgData name="Aflah P" userId="9de62928-637c-4234-a64a-063caf3fd4ed" providerId="ADAL" clId="{12CDEB2B-4B9D-43CC-8484-8C0E0A76C2DB}" dt="2025-08-04T14:47:40.299" v="83" actId="47"/>
        <pc:sldMkLst>
          <pc:docMk/>
          <pc:sldMk cId="2439754577" sldId="340"/>
        </pc:sldMkLst>
      </pc:sldChg>
      <pc:sldChg chg="del">
        <pc:chgData name="Aflah P" userId="9de62928-637c-4234-a64a-063caf3fd4ed" providerId="ADAL" clId="{12CDEB2B-4B9D-43CC-8484-8C0E0A76C2DB}" dt="2025-08-04T14:47:39.969" v="81" actId="47"/>
        <pc:sldMkLst>
          <pc:docMk/>
          <pc:sldMk cId="4138428799" sldId="342"/>
        </pc:sldMkLst>
      </pc:sldChg>
      <pc:sldChg chg="del">
        <pc:chgData name="Aflah P" userId="9de62928-637c-4234-a64a-063caf3fd4ed" providerId="ADAL" clId="{12CDEB2B-4B9D-43CC-8484-8C0E0A76C2DB}" dt="2025-08-04T14:47:40.800" v="87" actId="47"/>
        <pc:sldMkLst>
          <pc:docMk/>
          <pc:sldMk cId="3584956560" sldId="346"/>
        </pc:sldMkLst>
      </pc:sldChg>
      <pc:sldChg chg="del">
        <pc:chgData name="Aflah P" userId="9de62928-637c-4234-a64a-063caf3fd4ed" providerId="ADAL" clId="{12CDEB2B-4B9D-43CC-8484-8C0E0A76C2DB}" dt="2025-08-04T14:47:41.077" v="89" actId="47"/>
        <pc:sldMkLst>
          <pc:docMk/>
          <pc:sldMk cId="1388151429" sldId="352"/>
        </pc:sldMkLst>
      </pc:sldChg>
      <pc:sldChg chg="addSp delSp modSp mod">
        <pc:chgData name="Aflah P" userId="9de62928-637c-4234-a64a-063caf3fd4ed" providerId="ADAL" clId="{12CDEB2B-4B9D-43CC-8484-8C0E0A76C2DB}" dt="2025-08-04T14:46:44.307" v="59" actId="22"/>
        <pc:sldMkLst>
          <pc:docMk/>
          <pc:sldMk cId="96996595" sldId="353"/>
        </pc:sldMkLst>
        <pc:spChg chg="del">
          <ac:chgData name="Aflah P" userId="9de62928-637c-4234-a64a-063caf3fd4ed" providerId="ADAL" clId="{12CDEB2B-4B9D-43CC-8484-8C0E0A76C2DB}" dt="2025-08-04T14:46:30.792" v="58" actId="478"/>
          <ac:spMkLst>
            <pc:docMk/>
            <pc:sldMk cId="96996595" sldId="353"/>
            <ac:spMk id="2" creationId="{AC01A8F0-13C3-BA11-AFAE-8F0F909FC652}"/>
          </ac:spMkLst>
        </pc:spChg>
        <pc:spChg chg="del">
          <ac:chgData name="Aflah P" userId="9de62928-637c-4234-a64a-063caf3fd4ed" providerId="ADAL" clId="{12CDEB2B-4B9D-43CC-8484-8C0E0A76C2DB}" dt="2025-08-04T14:46:30.792" v="58" actId="478"/>
          <ac:spMkLst>
            <pc:docMk/>
            <pc:sldMk cId="96996595" sldId="353"/>
            <ac:spMk id="3" creationId="{E00D28FB-39A3-B437-7A29-90F7A4404EF4}"/>
          </ac:spMkLst>
        </pc:spChg>
        <pc:spChg chg="del mod">
          <ac:chgData name="Aflah P" userId="9de62928-637c-4234-a64a-063caf3fd4ed" providerId="ADAL" clId="{12CDEB2B-4B9D-43CC-8484-8C0E0A76C2DB}" dt="2025-08-04T14:46:30.792" v="58" actId="478"/>
          <ac:spMkLst>
            <pc:docMk/>
            <pc:sldMk cId="96996595" sldId="353"/>
            <ac:spMk id="7" creationId="{10D46AA9-482A-42CB-8680-9370F5CB8920}"/>
          </ac:spMkLst>
        </pc:spChg>
        <pc:spChg chg="del">
          <ac:chgData name="Aflah P" userId="9de62928-637c-4234-a64a-063caf3fd4ed" providerId="ADAL" clId="{12CDEB2B-4B9D-43CC-8484-8C0E0A76C2DB}" dt="2025-08-04T14:46:30.792" v="58" actId="478"/>
          <ac:spMkLst>
            <pc:docMk/>
            <pc:sldMk cId="96996595" sldId="353"/>
            <ac:spMk id="13" creationId="{B3AF6943-9770-9339-75D1-47BE7763B926}"/>
          </ac:spMkLst>
        </pc:spChg>
        <pc:spChg chg="del">
          <ac:chgData name="Aflah P" userId="9de62928-637c-4234-a64a-063caf3fd4ed" providerId="ADAL" clId="{12CDEB2B-4B9D-43CC-8484-8C0E0A76C2DB}" dt="2025-08-04T14:46:30.792" v="58" actId="478"/>
          <ac:spMkLst>
            <pc:docMk/>
            <pc:sldMk cId="96996595" sldId="353"/>
            <ac:spMk id="14" creationId="{047CC70B-A07E-4EFB-A168-90678354B7EA}"/>
          </ac:spMkLst>
        </pc:spChg>
        <pc:spChg chg="del">
          <ac:chgData name="Aflah P" userId="9de62928-637c-4234-a64a-063caf3fd4ed" providerId="ADAL" clId="{12CDEB2B-4B9D-43CC-8484-8C0E0A76C2DB}" dt="2025-08-04T14:46:30.792" v="58" actId="478"/>
          <ac:spMkLst>
            <pc:docMk/>
            <pc:sldMk cId="96996595" sldId="353"/>
            <ac:spMk id="15" creationId="{328B4D10-9C0E-BA13-CDB8-DBEAD2294AA0}"/>
          </ac:spMkLst>
        </pc:spChg>
        <pc:spChg chg="del">
          <ac:chgData name="Aflah P" userId="9de62928-637c-4234-a64a-063caf3fd4ed" providerId="ADAL" clId="{12CDEB2B-4B9D-43CC-8484-8C0E0A76C2DB}" dt="2025-08-04T14:46:30.792" v="58" actId="478"/>
          <ac:spMkLst>
            <pc:docMk/>
            <pc:sldMk cId="96996595" sldId="353"/>
            <ac:spMk id="16" creationId="{5614686D-A692-9ECD-BE0D-6209E4CC47AD}"/>
          </ac:spMkLst>
        </pc:spChg>
        <pc:spChg chg="del">
          <ac:chgData name="Aflah P" userId="9de62928-637c-4234-a64a-063caf3fd4ed" providerId="ADAL" clId="{12CDEB2B-4B9D-43CC-8484-8C0E0A76C2DB}" dt="2025-08-04T14:46:30.792" v="58" actId="478"/>
          <ac:spMkLst>
            <pc:docMk/>
            <pc:sldMk cId="96996595" sldId="353"/>
            <ac:spMk id="18" creationId="{F091FF90-BCFB-275D-9E0E-AA99A1E94907}"/>
          </ac:spMkLst>
        </pc:spChg>
        <pc:spChg chg="del">
          <ac:chgData name="Aflah P" userId="9de62928-637c-4234-a64a-063caf3fd4ed" providerId="ADAL" clId="{12CDEB2B-4B9D-43CC-8484-8C0E0A76C2DB}" dt="2025-08-04T14:46:30.792" v="58" actId="478"/>
          <ac:spMkLst>
            <pc:docMk/>
            <pc:sldMk cId="96996595" sldId="353"/>
            <ac:spMk id="20" creationId="{2E2F7833-E43A-35F2-3F75-A3AAFA804526}"/>
          </ac:spMkLst>
        </pc:spChg>
        <pc:picChg chg="add">
          <ac:chgData name="Aflah P" userId="9de62928-637c-4234-a64a-063caf3fd4ed" providerId="ADAL" clId="{12CDEB2B-4B9D-43CC-8484-8C0E0A76C2DB}" dt="2025-08-04T14:46:44.307" v="59" actId="22"/>
          <ac:picMkLst>
            <pc:docMk/>
            <pc:sldMk cId="96996595" sldId="353"/>
            <ac:picMk id="5" creationId="{8529F096-344A-0683-C56A-7BE426B26E02}"/>
          </ac:picMkLst>
        </pc:picChg>
      </pc:sldChg>
      <pc:sldChg chg="del">
        <pc:chgData name="Aflah P" userId="9de62928-637c-4234-a64a-063caf3fd4ed" providerId="ADAL" clId="{12CDEB2B-4B9D-43CC-8484-8C0E0A76C2DB}" dt="2025-08-04T14:47:38.153" v="72" actId="47"/>
        <pc:sldMkLst>
          <pc:docMk/>
          <pc:sldMk cId="3476791582" sldId="357"/>
        </pc:sldMkLst>
      </pc:sldChg>
      <pc:sldChg chg="del">
        <pc:chgData name="Aflah P" userId="9de62928-637c-4234-a64a-063caf3fd4ed" providerId="ADAL" clId="{12CDEB2B-4B9D-43CC-8484-8C0E0A76C2DB}" dt="2025-08-04T14:47:41.163" v="90" actId="47"/>
        <pc:sldMkLst>
          <pc:docMk/>
          <pc:sldMk cId="1460829791" sldId="362"/>
        </pc:sldMkLst>
      </pc:sldChg>
      <pc:sldChg chg="del">
        <pc:chgData name="Aflah P" userId="9de62928-637c-4234-a64a-063caf3fd4ed" providerId="ADAL" clId="{12CDEB2B-4B9D-43CC-8484-8C0E0A76C2DB}" dt="2025-08-04T14:47:40.689" v="86" actId="47"/>
        <pc:sldMkLst>
          <pc:docMk/>
          <pc:sldMk cId="2503480363" sldId="363"/>
        </pc:sldMkLst>
      </pc:sldChg>
      <pc:sldChg chg="del">
        <pc:chgData name="Aflah P" userId="9de62928-637c-4234-a64a-063caf3fd4ed" providerId="ADAL" clId="{12CDEB2B-4B9D-43CC-8484-8C0E0A76C2DB}" dt="2025-08-04T14:47:38.625" v="74" actId="47"/>
        <pc:sldMkLst>
          <pc:docMk/>
          <pc:sldMk cId="2754925598" sldId="372"/>
        </pc:sldMkLst>
      </pc:sldChg>
      <pc:sldChg chg="modSp mod">
        <pc:chgData name="Aflah P" userId="9de62928-637c-4234-a64a-063caf3fd4ed" providerId="ADAL" clId="{12CDEB2B-4B9D-43CC-8484-8C0E0A76C2DB}" dt="2025-08-04T14:10:16.823" v="13" actId="1076"/>
        <pc:sldMkLst>
          <pc:docMk/>
          <pc:sldMk cId="1210978224" sldId="375"/>
        </pc:sldMkLst>
        <pc:spChg chg="mod">
          <ac:chgData name="Aflah P" userId="9de62928-637c-4234-a64a-063caf3fd4ed" providerId="ADAL" clId="{12CDEB2B-4B9D-43CC-8484-8C0E0A76C2DB}" dt="2025-08-04T14:10:16.823" v="13" actId="1076"/>
          <ac:spMkLst>
            <pc:docMk/>
            <pc:sldMk cId="1210978224" sldId="375"/>
            <ac:spMk id="4" creationId="{FCC46719-F0C4-4A59-94B7-58133E0CEFE5}"/>
          </ac:spMkLst>
        </pc:spChg>
      </pc:sldChg>
      <pc:sldChg chg="del">
        <pc:chgData name="Aflah P" userId="9de62928-637c-4234-a64a-063caf3fd4ed" providerId="ADAL" clId="{12CDEB2B-4B9D-43CC-8484-8C0E0A76C2DB}" dt="2025-08-04T14:47:37.596" v="70" actId="47"/>
        <pc:sldMkLst>
          <pc:docMk/>
          <pc:sldMk cId="1379515002" sldId="379"/>
        </pc:sldMkLst>
      </pc:sldChg>
      <pc:sldChg chg="addSp delSp mod">
        <pc:chgData name="Aflah P" userId="9de62928-637c-4234-a64a-063caf3fd4ed" providerId="ADAL" clId="{12CDEB2B-4B9D-43CC-8484-8C0E0A76C2DB}" dt="2025-08-04T14:45:20.236" v="48" actId="22"/>
        <pc:sldMkLst>
          <pc:docMk/>
          <pc:sldMk cId="106451252" sldId="385"/>
        </pc:sldMkLst>
        <pc:spChg chg="del">
          <ac:chgData name="Aflah P" userId="9de62928-637c-4234-a64a-063caf3fd4ed" providerId="ADAL" clId="{12CDEB2B-4B9D-43CC-8484-8C0E0A76C2DB}" dt="2025-08-04T14:45:06.850" v="47" actId="478"/>
          <ac:spMkLst>
            <pc:docMk/>
            <pc:sldMk cId="106451252" sldId="385"/>
            <ac:spMk id="2" creationId="{B22F557B-03E2-54DC-88DC-C7488DD70A2D}"/>
          </ac:spMkLst>
        </pc:spChg>
        <pc:spChg chg="del">
          <ac:chgData name="Aflah P" userId="9de62928-637c-4234-a64a-063caf3fd4ed" providerId="ADAL" clId="{12CDEB2B-4B9D-43CC-8484-8C0E0A76C2DB}" dt="2025-08-04T14:45:06.850" v="47" actId="478"/>
          <ac:spMkLst>
            <pc:docMk/>
            <pc:sldMk cId="106451252" sldId="385"/>
            <ac:spMk id="3" creationId="{464A7503-E164-F256-527F-31B7471122A3}"/>
          </ac:spMkLst>
        </pc:spChg>
        <pc:graphicFrameChg chg="del">
          <ac:chgData name="Aflah P" userId="9de62928-637c-4234-a64a-063caf3fd4ed" providerId="ADAL" clId="{12CDEB2B-4B9D-43CC-8484-8C0E0A76C2DB}" dt="2025-08-04T14:45:06.850" v="47" actId="478"/>
          <ac:graphicFrameMkLst>
            <pc:docMk/>
            <pc:sldMk cId="106451252" sldId="385"/>
            <ac:graphicFrameMk id="4" creationId="{CC2355B8-4329-B195-8AA2-7519F2526B85}"/>
          </ac:graphicFrameMkLst>
        </pc:graphicFrameChg>
        <pc:graphicFrameChg chg="del">
          <ac:chgData name="Aflah P" userId="9de62928-637c-4234-a64a-063caf3fd4ed" providerId="ADAL" clId="{12CDEB2B-4B9D-43CC-8484-8C0E0A76C2DB}" dt="2025-08-04T14:45:06.850" v="47" actId="478"/>
          <ac:graphicFrameMkLst>
            <pc:docMk/>
            <pc:sldMk cId="106451252" sldId="385"/>
            <ac:graphicFrameMk id="8" creationId="{7CCC2950-3832-2EBA-A3FD-06423920E037}"/>
          </ac:graphicFrameMkLst>
        </pc:graphicFrameChg>
        <pc:picChg chg="add">
          <ac:chgData name="Aflah P" userId="9de62928-637c-4234-a64a-063caf3fd4ed" providerId="ADAL" clId="{12CDEB2B-4B9D-43CC-8484-8C0E0A76C2DB}" dt="2025-08-04T14:45:20.236" v="48" actId="22"/>
          <ac:picMkLst>
            <pc:docMk/>
            <pc:sldMk cId="106451252" sldId="385"/>
            <ac:picMk id="6" creationId="{CAC0EA98-0C7F-6A7A-0F44-419C0B0B640A}"/>
          </ac:picMkLst>
        </pc:picChg>
      </pc:sldChg>
      <pc:sldChg chg="del">
        <pc:chgData name="Aflah P" userId="9de62928-637c-4234-a64a-063caf3fd4ed" providerId="ADAL" clId="{12CDEB2B-4B9D-43CC-8484-8C0E0A76C2DB}" dt="2025-08-04T14:47:39.804" v="80" actId="47"/>
        <pc:sldMkLst>
          <pc:docMk/>
          <pc:sldMk cId="2692600747" sldId="390"/>
        </pc:sldMkLst>
      </pc:sldChg>
      <pc:sldChg chg="del">
        <pc:chgData name="Aflah P" userId="9de62928-637c-4234-a64a-063caf3fd4ed" providerId="ADAL" clId="{12CDEB2B-4B9D-43CC-8484-8C0E0A76C2DB}" dt="2025-08-04T14:47:41.553" v="91" actId="47"/>
        <pc:sldMkLst>
          <pc:docMk/>
          <pc:sldMk cId="592984489" sldId="391"/>
        </pc:sldMkLst>
      </pc:sldChg>
      <pc:sldChg chg="del">
        <pc:chgData name="Aflah P" userId="9de62928-637c-4234-a64a-063caf3fd4ed" providerId="ADAL" clId="{12CDEB2B-4B9D-43CC-8484-8C0E0A76C2DB}" dt="2025-08-04T14:47:41.647" v="92" actId="47"/>
        <pc:sldMkLst>
          <pc:docMk/>
          <pc:sldMk cId="4186519410" sldId="394"/>
        </pc:sldMkLst>
      </pc:sldChg>
      <pc:sldChg chg="del">
        <pc:chgData name="Aflah P" userId="9de62928-637c-4234-a64a-063caf3fd4ed" providerId="ADAL" clId="{12CDEB2B-4B9D-43CC-8484-8C0E0A76C2DB}" dt="2025-08-04T14:47:39.188" v="77" actId="47"/>
        <pc:sldMkLst>
          <pc:docMk/>
          <pc:sldMk cId="866207859" sldId="397"/>
        </pc:sldMkLst>
      </pc:sldChg>
      <pc:sldChg chg="del">
        <pc:chgData name="Aflah P" userId="9de62928-637c-4234-a64a-063caf3fd4ed" providerId="ADAL" clId="{12CDEB2B-4B9D-43CC-8484-8C0E0A76C2DB}" dt="2025-08-04T14:47:39.693" v="79" actId="47"/>
        <pc:sldMkLst>
          <pc:docMk/>
          <pc:sldMk cId="286510105" sldId="398"/>
        </pc:sldMkLst>
      </pc:sldChg>
      <pc:sldChg chg="del">
        <pc:chgData name="Aflah P" userId="9de62928-637c-4234-a64a-063caf3fd4ed" providerId="ADAL" clId="{12CDEB2B-4B9D-43CC-8484-8C0E0A76C2DB}" dt="2025-08-04T14:47:41.932" v="93" actId="47"/>
        <pc:sldMkLst>
          <pc:docMk/>
          <pc:sldMk cId="34713244" sldId="399"/>
        </pc:sldMkLst>
      </pc:sldChg>
      <pc:sldChg chg="del">
        <pc:chgData name="Aflah P" userId="9de62928-637c-4234-a64a-063caf3fd4ed" providerId="ADAL" clId="{12CDEB2B-4B9D-43CC-8484-8C0E0A76C2DB}" dt="2025-08-04T14:47:42.179" v="94" actId="47"/>
        <pc:sldMkLst>
          <pc:docMk/>
          <pc:sldMk cId="2539196583" sldId="400"/>
        </pc:sldMkLst>
      </pc:sldChg>
      <pc:sldChg chg="del">
        <pc:chgData name="Aflah P" userId="9de62928-637c-4234-a64a-063caf3fd4ed" providerId="ADAL" clId="{12CDEB2B-4B9D-43CC-8484-8C0E0A76C2DB}" dt="2025-08-04T14:47:37.311" v="68" actId="47"/>
        <pc:sldMkLst>
          <pc:docMk/>
          <pc:sldMk cId="33695133" sldId="401"/>
        </pc:sldMkLst>
      </pc:sldChg>
      <pc:sldChg chg="addSp delSp mod">
        <pc:chgData name="Aflah P" userId="9de62928-637c-4234-a64a-063caf3fd4ed" providerId="ADAL" clId="{12CDEB2B-4B9D-43CC-8484-8C0E0A76C2DB}" dt="2025-08-04T14:46:06.925" v="54" actId="22"/>
        <pc:sldMkLst>
          <pc:docMk/>
          <pc:sldMk cId="1970959672" sldId="402"/>
        </pc:sldMkLst>
        <pc:spChg chg="del">
          <ac:chgData name="Aflah P" userId="9de62928-637c-4234-a64a-063caf3fd4ed" providerId="ADAL" clId="{12CDEB2B-4B9D-43CC-8484-8C0E0A76C2DB}" dt="2025-08-04T14:45:54.648" v="53" actId="478"/>
          <ac:spMkLst>
            <pc:docMk/>
            <pc:sldMk cId="1970959672" sldId="402"/>
            <ac:spMk id="16" creationId="{5F45500C-704E-EF14-02E9-471EFEBEC4C8}"/>
          </ac:spMkLst>
        </pc:spChg>
        <pc:spChg chg="del">
          <ac:chgData name="Aflah P" userId="9de62928-637c-4234-a64a-063caf3fd4ed" providerId="ADAL" clId="{12CDEB2B-4B9D-43CC-8484-8C0E0A76C2DB}" dt="2025-08-04T14:45:54.648" v="53" actId="478"/>
          <ac:spMkLst>
            <pc:docMk/>
            <pc:sldMk cId="1970959672" sldId="402"/>
            <ac:spMk id="20" creationId="{D4CC5BC8-8AC7-8718-D37A-6C71C6DC791C}"/>
          </ac:spMkLst>
        </pc:spChg>
        <pc:picChg chg="add">
          <ac:chgData name="Aflah P" userId="9de62928-637c-4234-a64a-063caf3fd4ed" providerId="ADAL" clId="{12CDEB2B-4B9D-43CC-8484-8C0E0A76C2DB}" dt="2025-08-04T14:46:06.925" v="54" actId="22"/>
          <ac:picMkLst>
            <pc:docMk/>
            <pc:sldMk cId="1970959672" sldId="402"/>
            <ac:picMk id="3" creationId="{5B220780-8370-E358-EA9D-687BAE57AE25}"/>
          </ac:picMkLst>
        </pc:picChg>
        <pc:picChg chg="del">
          <ac:chgData name="Aflah P" userId="9de62928-637c-4234-a64a-063caf3fd4ed" providerId="ADAL" clId="{12CDEB2B-4B9D-43CC-8484-8C0E0A76C2DB}" dt="2025-08-04T14:45:54.648" v="53" actId="478"/>
          <ac:picMkLst>
            <pc:docMk/>
            <pc:sldMk cId="1970959672" sldId="402"/>
            <ac:picMk id="4" creationId="{742F55BB-A9FC-F2AC-062C-7C1631FF1775}"/>
          </ac:picMkLst>
        </pc:picChg>
      </pc:sldChg>
      <pc:sldChg chg="del">
        <pc:chgData name="Aflah P" userId="9de62928-637c-4234-a64a-063caf3fd4ed" providerId="ADAL" clId="{12CDEB2B-4B9D-43CC-8484-8C0E0A76C2DB}" dt="2025-08-04T14:47:37.500" v="69" actId="47"/>
        <pc:sldMkLst>
          <pc:docMk/>
          <pc:sldMk cId="77780423" sldId="403"/>
        </pc:sldMkLst>
      </pc:sldChg>
      <pc:sldChg chg="addSp delSp mod">
        <pc:chgData name="Aflah P" userId="9de62928-637c-4234-a64a-063caf3fd4ed" providerId="ADAL" clId="{12CDEB2B-4B9D-43CC-8484-8C0E0A76C2DB}" dt="2025-08-04T14:43:45.246" v="32" actId="478"/>
        <pc:sldMkLst>
          <pc:docMk/>
          <pc:sldMk cId="1389084886" sldId="404"/>
        </pc:sldMkLst>
        <pc:spChg chg="del">
          <ac:chgData name="Aflah P" userId="9de62928-637c-4234-a64a-063caf3fd4ed" providerId="ADAL" clId="{12CDEB2B-4B9D-43CC-8484-8C0E0A76C2DB}" dt="2025-08-04T14:43:42.653" v="31" actId="478"/>
          <ac:spMkLst>
            <pc:docMk/>
            <pc:sldMk cId="1389084886" sldId="404"/>
            <ac:spMk id="2" creationId="{8525BCBF-D592-0913-75CF-F972452177F0}"/>
          </ac:spMkLst>
        </pc:spChg>
        <pc:spChg chg="del">
          <ac:chgData name="Aflah P" userId="9de62928-637c-4234-a64a-063caf3fd4ed" providerId="ADAL" clId="{12CDEB2B-4B9D-43CC-8484-8C0E0A76C2DB}" dt="2025-08-04T14:43:45.246" v="32" actId="478"/>
          <ac:spMkLst>
            <pc:docMk/>
            <pc:sldMk cId="1389084886" sldId="404"/>
            <ac:spMk id="3" creationId="{B01FCA67-4168-26BF-8071-5A33B0D0BE5E}"/>
          </ac:spMkLst>
        </pc:spChg>
        <pc:graphicFrameChg chg="del">
          <ac:chgData name="Aflah P" userId="9de62928-637c-4234-a64a-063caf3fd4ed" providerId="ADAL" clId="{12CDEB2B-4B9D-43CC-8484-8C0E0A76C2DB}" dt="2025-08-04T14:43:38.776" v="29" actId="478"/>
          <ac:graphicFrameMkLst>
            <pc:docMk/>
            <pc:sldMk cId="1389084886" sldId="404"/>
            <ac:graphicFrameMk id="4" creationId="{631CDD54-CD9D-62E5-4213-7EF447C8A031}"/>
          </ac:graphicFrameMkLst>
        </pc:graphicFrameChg>
        <pc:picChg chg="add">
          <ac:chgData name="Aflah P" userId="9de62928-637c-4234-a64a-063caf3fd4ed" providerId="ADAL" clId="{12CDEB2B-4B9D-43CC-8484-8C0E0A76C2DB}" dt="2025-08-04T14:43:39.874" v="30" actId="22"/>
          <ac:picMkLst>
            <pc:docMk/>
            <pc:sldMk cId="1389084886" sldId="404"/>
            <ac:picMk id="6" creationId="{650F57F4-AD4D-7D2D-666E-994FB267C073}"/>
          </ac:picMkLst>
        </pc:picChg>
      </pc:sldChg>
      <pc:sldChg chg="addSp delSp mod">
        <pc:chgData name="Aflah P" userId="9de62928-637c-4234-a64a-063caf3fd4ed" providerId="ADAL" clId="{12CDEB2B-4B9D-43CC-8484-8C0E0A76C2DB}" dt="2025-08-04T14:47:12.858" v="63" actId="22"/>
        <pc:sldMkLst>
          <pc:docMk/>
          <pc:sldMk cId="3922598116" sldId="405"/>
        </pc:sldMkLst>
        <pc:spChg chg="del">
          <ac:chgData name="Aflah P" userId="9de62928-637c-4234-a64a-063caf3fd4ed" providerId="ADAL" clId="{12CDEB2B-4B9D-43CC-8484-8C0E0A76C2DB}" dt="2025-08-04T14:47:01.918" v="62" actId="478"/>
          <ac:spMkLst>
            <pc:docMk/>
            <pc:sldMk cId="3922598116" sldId="405"/>
            <ac:spMk id="2" creationId="{41F4F529-9EA1-5D96-3106-E99613AEF4DD}"/>
          </ac:spMkLst>
        </pc:spChg>
        <pc:spChg chg="del">
          <ac:chgData name="Aflah P" userId="9de62928-637c-4234-a64a-063caf3fd4ed" providerId="ADAL" clId="{12CDEB2B-4B9D-43CC-8484-8C0E0A76C2DB}" dt="2025-08-04T14:47:01.918" v="62" actId="478"/>
          <ac:spMkLst>
            <pc:docMk/>
            <pc:sldMk cId="3922598116" sldId="405"/>
            <ac:spMk id="3" creationId="{AC876D52-F416-1D13-56CA-FBD600EE4AC0}"/>
          </ac:spMkLst>
        </pc:spChg>
        <pc:graphicFrameChg chg="del">
          <ac:chgData name="Aflah P" userId="9de62928-637c-4234-a64a-063caf3fd4ed" providerId="ADAL" clId="{12CDEB2B-4B9D-43CC-8484-8C0E0A76C2DB}" dt="2025-08-04T14:47:01.918" v="62" actId="478"/>
          <ac:graphicFrameMkLst>
            <pc:docMk/>
            <pc:sldMk cId="3922598116" sldId="405"/>
            <ac:graphicFrameMk id="4" creationId="{88AF146B-D6D5-CEB3-BF10-C6A4060D2B2E}"/>
          </ac:graphicFrameMkLst>
        </pc:graphicFrameChg>
        <pc:graphicFrameChg chg="del">
          <ac:chgData name="Aflah P" userId="9de62928-637c-4234-a64a-063caf3fd4ed" providerId="ADAL" clId="{12CDEB2B-4B9D-43CC-8484-8C0E0A76C2DB}" dt="2025-08-04T14:47:01.918" v="62" actId="478"/>
          <ac:graphicFrameMkLst>
            <pc:docMk/>
            <pc:sldMk cId="3922598116" sldId="405"/>
            <ac:graphicFrameMk id="8" creationId="{63952008-93DD-DEE9-73F2-F4F115A357ED}"/>
          </ac:graphicFrameMkLst>
        </pc:graphicFrameChg>
        <pc:picChg chg="add">
          <ac:chgData name="Aflah P" userId="9de62928-637c-4234-a64a-063caf3fd4ed" providerId="ADAL" clId="{12CDEB2B-4B9D-43CC-8484-8C0E0A76C2DB}" dt="2025-08-04T14:47:12.858" v="63" actId="22"/>
          <ac:picMkLst>
            <pc:docMk/>
            <pc:sldMk cId="3922598116" sldId="405"/>
            <ac:picMk id="6" creationId="{DA1C2C7C-0D83-42F5-7EFB-3C5F78347ED8}"/>
          </ac:picMkLst>
        </pc:picChg>
      </pc:sldChg>
      <pc:sldChg chg="addSp delSp mod">
        <pc:chgData name="Aflah P" userId="9de62928-637c-4234-a64a-063caf3fd4ed" providerId="ADAL" clId="{12CDEB2B-4B9D-43CC-8484-8C0E0A76C2DB}" dt="2025-08-04T14:45:35.546" v="50" actId="22"/>
        <pc:sldMkLst>
          <pc:docMk/>
          <pc:sldMk cId="986996808" sldId="407"/>
        </pc:sldMkLst>
        <pc:spChg chg="del">
          <ac:chgData name="Aflah P" userId="9de62928-637c-4234-a64a-063caf3fd4ed" providerId="ADAL" clId="{12CDEB2B-4B9D-43CC-8484-8C0E0A76C2DB}" dt="2025-08-04T14:45:24.833" v="49" actId="478"/>
          <ac:spMkLst>
            <pc:docMk/>
            <pc:sldMk cId="986996808" sldId="407"/>
            <ac:spMk id="2" creationId="{89192711-AB32-55A1-0FFC-58D50A0C8520}"/>
          </ac:spMkLst>
        </pc:spChg>
        <pc:spChg chg="del">
          <ac:chgData name="Aflah P" userId="9de62928-637c-4234-a64a-063caf3fd4ed" providerId="ADAL" clId="{12CDEB2B-4B9D-43CC-8484-8C0E0A76C2DB}" dt="2025-08-04T14:45:24.833" v="49" actId="478"/>
          <ac:spMkLst>
            <pc:docMk/>
            <pc:sldMk cId="986996808" sldId="407"/>
            <ac:spMk id="3" creationId="{754933E4-D901-D53B-8F79-119FABD1B399}"/>
          </ac:spMkLst>
        </pc:spChg>
        <pc:graphicFrameChg chg="del">
          <ac:chgData name="Aflah P" userId="9de62928-637c-4234-a64a-063caf3fd4ed" providerId="ADAL" clId="{12CDEB2B-4B9D-43CC-8484-8C0E0A76C2DB}" dt="2025-08-04T14:45:24.833" v="49" actId="478"/>
          <ac:graphicFrameMkLst>
            <pc:docMk/>
            <pc:sldMk cId="986996808" sldId="407"/>
            <ac:graphicFrameMk id="4" creationId="{14C5F205-E413-C685-E3FB-B02811C106A6}"/>
          </ac:graphicFrameMkLst>
        </pc:graphicFrameChg>
        <pc:graphicFrameChg chg="del">
          <ac:chgData name="Aflah P" userId="9de62928-637c-4234-a64a-063caf3fd4ed" providerId="ADAL" clId="{12CDEB2B-4B9D-43CC-8484-8C0E0A76C2DB}" dt="2025-08-04T14:45:24.833" v="49" actId="478"/>
          <ac:graphicFrameMkLst>
            <pc:docMk/>
            <pc:sldMk cId="986996808" sldId="407"/>
            <ac:graphicFrameMk id="8" creationId="{533D30AA-E641-C076-4DA9-04607AF732AD}"/>
          </ac:graphicFrameMkLst>
        </pc:graphicFrameChg>
        <pc:picChg chg="add">
          <ac:chgData name="Aflah P" userId="9de62928-637c-4234-a64a-063caf3fd4ed" providerId="ADAL" clId="{12CDEB2B-4B9D-43CC-8484-8C0E0A76C2DB}" dt="2025-08-04T14:45:35.546" v="50" actId="22"/>
          <ac:picMkLst>
            <pc:docMk/>
            <pc:sldMk cId="986996808" sldId="407"/>
            <ac:picMk id="6" creationId="{F2DEC923-88B4-238D-DB17-1235A08FD0CB}"/>
          </ac:picMkLst>
        </pc:picChg>
      </pc:sldChg>
      <pc:sldChg chg="addSp delSp mod">
        <pc:chgData name="Aflah P" userId="9de62928-637c-4234-a64a-063caf3fd4ed" providerId="ADAL" clId="{12CDEB2B-4B9D-43CC-8484-8C0E0A76C2DB}" dt="2025-08-04T14:44:16.607" v="36" actId="22"/>
        <pc:sldMkLst>
          <pc:docMk/>
          <pc:sldMk cId="2544864995" sldId="408"/>
        </pc:sldMkLst>
        <pc:spChg chg="del">
          <ac:chgData name="Aflah P" userId="9de62928-637c-4234-a64a-063caf3fd4ed" providerId="ADAL" clId="{12CDEB2B-4B9D-43CC-8484-8C0E0A76C2DB}" dt="2025-08-04T14:44:04.696" v="35" actId="478"/>
          <ac:spMkLst>
            <pc:docMk/>
            <pc:sldMk cId="2544864995" sldId="408"/>
            <ac:spMk id="4" creationId="{4B60B938-EA87-C898-3F91-F7C75AA57161}"/>
          </ac:spMkLst>
        </pc:spChg>
        <pc:spChg chg="del">
          <ac:chgData name="Aflah P" userId="9de62928-637c-4234-a64a-063caf3fd4ed" providerId="ADAL" clId="{12CDEB2B-4B9D-43CC-8484-8C0E0A76C2DB}" dt="2025-08-04T14:44:04.696" v="35" actId="478"/>
          <ac:spMkLst>
            <pc:docMk/>
            <pc:sldMk cId="2544864995" sldId="408"/>
            <ac:spMk id="7" creationId="{AE274D57-3722-6903-4350-F34EC26C87BD}"/>
          </ac:spMkLst>
        </pc:spChg>
        <pc:spChg chg="del">
          <ac:chgData name="Aflah P" userId="9de62928-637c-4234-a64a-063caf3fd4ed" providerId="ADAL" clId="{12CDEB2B-4B9D-43CC-8484-8C0E0A76C2DB}" dt="2025-08-04T14:44:04.696" v="35" actId="478"/>
          <ac:spMkLst>
            <pc:docMk/>
            <pc:sldMk cId="2544864995" sldId="408"/>
            <ac:spMk id="13" creationId="{BF66A88B-93A6-2AC0-3159-CE36A16B8776}"/>
          </ac:spMkLst>
        </pc:spChg>
        <pc:spChg chg="del">
          <ac:chgData name="Aflah P" userId="9de62928-637c-4234-a64a-063caf3fd4ed" providerId="ADAL" clId="{12CDEB2B-4B9D-43CC-8484-8C0E0A76C2DB}" dt="2025-08-04T14:44:04.696" v="35" actId="478"/>
          <ac:spMkLst>
            <pc:docMk/>
            <pc:sldMk cId="2544864995" sldId="408"/>
            <ac:spMk id="14" creationId="{FFBA20DC-2B9B-2924-7C00-46B623D96A93}"/>
          </ac:spMkLst>
        </pc:spChg>
        <pc:spChg chg="del">
          <ac:chgData name="Aflah P" userId="9de62928-637c-4234-a64a-063caf3fd4ed" providerId="ADAL" clId="{12CDEB2B-4B9D-43CC-8484-8C0E0A76C2DB}" dt="2025-08-04T14:44:04.696" v="35" actId="478"/>
          <ac:spMkLst>
            <pc:docMk/>
            <pc:sldMk cId="2544864995" sldId="408"/>
            <ac:spMk id="15" creationId="{2F12E158-5FA7-503E-04E2-39B3A5B11E37}"/>
          </ac:spMkLst>
        </pc:spChg>
        <pc:spChg chg="del">
          <ac:chgData name="Aflah P" userId="9de62928-637c-4234-a64a-063caf3fd4ed" providerId="ADAL" clId="{12CDEB2B-4B9D-43CC-8484-8C0E0A76C2DB}" dt="2025-08-04T14:44:04.696" v="35" actId="478"/>
          <ac:spMkLst>
            <pc:docMk/>
            <pc:sldMk cId="2544864995" sldId="408"/>
            <ac:spMk id="16" creationId="{6D59B40A-9E51-0A06-EFE3-B57903447A83}"/>
          </ac:spMkLst>
        </pc:spChg>
        <pc:spChg chg="del">
          <ac:chgData name="Aflah P" userId="9de62928-637c-4234-a64a-063caf3fd4ed" providerId="ADAL" clId="{12CDEB2B-4B9D-43CC-8484-8C0E0A76C2DB}" dt="2025-08-04T14:44:04.696" v="35" actId="478"/>
          <ac:spMkLst>
            <pc:docMk/>
            <pc:sldMk cId="2544864995" sldId="408"/>
            <ac:spMk id="18" creationId="{214A2BB6-F580-7227-656E-DEB2F7C111B0}"/>
          </ac:spMkLst>
        </pc:spChg>
        <pc:spChg chg="del">
          <ac:chgData name="Aflah P" userId="9de62928-637c-4234-a64a-063caf3fd4ed" providerId="ADAL" clId="{12CDEB2B-4B9D-43CC-8484-8C0E0A76C2DB}" dt="2025-08-04T14:44:04.696" v="35" actId="478"/>
          <ac:spMkLst>
            <pc:docMk/>
            <pc:sldMk cId="2544864995" sldId="408"/>
            <ac:spMk id="20" creationId="{4ECF0814-2D31-8028-0434-ABA4AF1B689F}"/>
          </ac:spMkLst>
        </pc:spChg>
        <pc:picChg chg="add">
          <ac:chgData name="Aflah P" userId="9de62928-637c-4234-a64a-063caf3fd4ed" providerId="ADAL" clId="{12CDEB2B-4B9D-43CC-8484-8C0E0A76C2DB}" dt="2025-08-04T14:44:16.607" v="36" actId="22"/>
          <ac:picMkLst>
            <pc:docMk/>
            <pc:sldMk cId="2544864995" sldId="408"/>
            <ac:picMk id="3" creationId="{BCF6F06D-FAEC-5DE1-27A2-9DCAE8AE5EC3}"/>
          </ac:picMkLst>
        </pc:picChg>
      </pc:sldChg>
      <pc:sldChg chg="del">
        <pc:chgData name="Aflah P" userId="9de62928-637c-4234-a64a-063caf3fd4ed" providerId="ADAL" clId="{12CDEB2B-4B9D-43CC-8484-8C0E0A76C2DB}" dt="2025-08-04T14:47:37.201" v="67" actId="47"/>
        <pc:sldMkLst>
          <pc:docMk/>
          <pc:sldMk cId="2498989551" sldId="409"/>
        </pc:sldMkLst>
      </pc:sldChg>
      <pc:sldChg chg="addSp delSp modSp mod">
        <pc:chgData name="Aflah P" userId="9de62928-637c-4234-a64a-063caf3fd4ed" providerId="ADAL" clId="{12CDEB2B-4B9D-43CC-8484-8C0E0A76C2DB}" dt="2025-08-04T14:43:16.366" v="28" actId="22"/>
        <pc:sldMkLst>
          <pc:docMk/>
          <pc:sldMk cId="1242056029" sldId="410"/>
        </pc:sldMkLst>
        <pc:spChg chg="add del mod">
          <ac:chgData name="Aflah P" userId="9de62928-637c-4234-a64a-063caf3fd4ed" providerId="ADAL" clId="{12CDEB2B-4B9D-43CC-8484-8C0E0A76C2DB}" dt="2025-08-04T14:15:38.973" v="23" actId="478"/>
          <ac:spMkLst>
            <pc:docMk/>
            <pc:sldMk cId="1242056029" sldId="410"/>
            <ac:spMk id="3" creationId="{B394F83C-5228-6085-A50E-905DE06F6E29}"/>
          </ac:spMkLst>
        </pc:spChg>
        <pc:spChg chg="del">
          <ac:chgData name="Aflah P" userId="9de62928-637c-4234-a64a-063caf3fd4ed" providerId="ADAL" clId="{12CDEB2B-4B9D-43CC-8484-8C0E0A76C2DB}" dt="2025-08-04T14:43:15.277" v="27" actId="478"/>
          <ac:spMkLst>
            <pc:docMk/>
            <pc:sldMk cId="1242056029" sldId="410"/>
            <ac:spMk id="4" creationId="{AB288DF1-2E7A-3DA8-2E5C-B64E8B1DE4CD}"/>
          </ac:spMkLst>
        </pc:spChg>
        <pc:spChg chg="add del mod">
          <ac:chgData name="Aflah P" userId="9de62928-637c-4234-a64a-063caf3fd4ed" providerId="ADAL" clId="{12CDEB2B-4B9D-43CC-8484-8C0E0A76C2DB}" dt="2025-08-04T14:43:12.396" v="26" actId="478"/>
          <ac:spMkLst>
            <pc:docMk/>
            <pc:sldMk cId="1242056029" sldId="410"/>
            <ac:spMk id="7" creationId="{2D18C0BF-6324-AE6B-06AC-643858A30648}"/>
          </ac:spMkLst>
        </pc:spChg>
        <pc:graphicFrameChg chg="add del mod modGraphic">
          <ac:chgData name="Aflah P" userId="9de62928-637c-4234-a64a-063caf3fd4ed" providerId="ADAL" clId="{12CDEB2B-4B9D-43CC-8484-8C0E0A76C2DB}" dt="2025-08-04T14:15:25.023" v="20" actId="478"/>
          <ac:graphicFrameMkLst>
            <pc:docMk/>
            <pc:sldMk cId="1242056029" sldId="410"/>
            <ac:graphicFrameMk id="5" creationId="{709ED8DA-BAB3-A828-DD83-5214B1CE6EFB}"/>
          </ac:graphicFrameMkLst>
        </pc:graphicFrameChg>
        <pc:picChg chg="add">
          <ac:chgData name="Aflah P" userId="9de62928-637c-4234-a64a-063caf3fd4ed" providerId="ADAL" clId="{12CDEB2B-4B9D-43CC-8484-8C0E0A76C2DB}" dt="2025-08-04T14:43:16.366" v="28" actId="22"/>
          <ac:picMkLst>
            <pc:docMk/>
            <pc:sldMk cId="1242056029" sldId="410"/>
            <ac:picMk id="9" creationId="{33C85B99-54E3-3F98-97A8-FFD963DBCB32}"/>
          </ac:picMkLst>
        </pc:picChg>
      </pc:sldChg>
      <pc:sldChg chg="del">
        <pc:chgData name="Aflah P" userId="9de62928-637c-4234-a64a-063caf3fd4ed" providerId="ADAL" clId="{12CDEB2B-4B9D-43CC-8484-8C0E0A76C2DB}" dt="2025-08-04T14:47:37.785" v="71" actId="47"/>
        <pc:sldMkLst>
          <pc:docMk/>
          <pc:sldMk cId="1498484653" sldId="411"/>
        </pc:sldMkLst>
      </pc:sldChg>
      <pc:sldChg chg="addSp delSp mod">
        <pc:chgData name="Aflah P" userId="9de62928-637c-4234-a64a-063caf3fd4ed" providerId="ADAL" clId="{12CDEB2B-4B9D-43CC-8484-8C0E0A76C2DB}" dt="2025-08-04T14:44:00.716" v="34" actId="22"/>
        <pc:sldMkLst>
          <pc:docMk/>
          <pc:sldMk cId="2102700680" sldId="412"/>
        </pc:sldMkLst>
        <pc:spChg chg="del">
          <ac:chgData name="Aflah P" userId="9de62928-637c-4234-a64a-063caf3fd4ed" providerId="ADAL" clId="{12CDEB2B-4B9D-43CC-8484-8C0E0A76C2DB}" dt="2025-08-04T14:43:50.340" v="33" actId="478"/>
          <ac:spMkLst>
            <pc:docMk/>
            <pc:sldMk cId="2102700680" sldId="412"/>
            <ac:spMk id="4" creationId="{8E4963B4-DF83-29B2-77BB-96AF0A247646}"/>
          </ac:spMkLst>
        </pc:spChg>
        <pc:picChg chg="add">
          <ac:chgData name="Aflah P" userId="9de62928-637c-4234-a64a-063caf3fd4ed" providerId="ADAL" clId="{12CDEB2B-4B9D-43CC-8484-8C0E0A76C2DB}" dt="2025-08-04T14:44:00.716" v="34" actId="22"/>
          <ac:picMkLst>
            <pc:docMk/>
            <pc:sldMk cId="2102700680" sldId="412"/>
            <ac:picMk id="3" creationId="{DE772D52-6325-A35A-5925-BD1692623250}"/>
          </ac:picMkLst>
        </pc:picChg>
      </pc:sldChg>
      <pc:sldChg chg="del">
        <pc:chgData name="Aflah P" userId="9de62928-637c-4234-a64a-063caf3fd4ed" providerId="ADAL" clId="{12CDEB2B-4B9D-43CC-8484-8C0E0A76C2DB}" dt="2025-08-04T14:47:42.627" v="96" actId="47"/>
        <pc:sldMkLst>
          <pc:docMk/>
          <pc:sldMk cId="2371393898" sldId="413"/>
        </pc:sldMkLst>
      </pc:sldChg>
      <pc:sldChg chg="addSp delSp mod">
        <pc:chgData name="Aflah P" userId="9de62928-637c-4234-a64a-063caf3fd4ed" providerId="ADAL" clId="{12CDEB2B-4B9D-43CC-8484-8C0E0A76C2DB}" dt="2025-08-04T14:45:50.427" v="52" actId="22"/>
        <pc:sldMkLst>
          <pc:docMk/>
          <pc:sldMk cId="4103746451" sldId="414"/>
        </pc:sldMkLst>
        <pc:spChg chg="del">
          <ac:chgData name="Aflah P" userId="9de62928-637c-4234-a64a-063caf3fd4ed" providerId="ADAL" clId="{12CDEB2B-4B9D-43CC-8484-8C0E0A76C2DB}" dt="2025-08-04T14:45:39.070" v="51" actId="478"/>
          <ac:spMkLst>
            <pc:docMk/>
            <pc:sldMk cId="4103746451" sldId="414"/>
            <ac:spMk id="2" creationId="{2EEF49CB-58AE-FA1F-AC58-DF09370DE922}"/>
          </ac:spMkLst>
        </pc:spChg>
        <pc:spChg chg="del">
          <ac:chgData name="Aflah P" userId="9de62928-637c-4234-a64a-063caf3fd4ed" providerId="ADAL" clId="{12CDEB2B-4B9D-43CC-8484-8C0E0A76C2DB}" dt="2025-08-04T14:45:39.070" v="51" actId="478"/>
          <ac:spMkLst>
            <pc:docMk/>
            <pc:sldMk cId="4103746451" sldId="414"/>
            <ac:spMk id="3" creationId="{2122F23F-0194-615B-C64A-F3AD9A710BD2}"/>
          </ac:spMkLst>
        </pc:spChg>
        <pc:graphicFrameChg chg="del">
          <ac:chgData name="Aflah P" userId="9de62928-637c-4234-a64a-063caf3fd4ed" providerId="ADAL" clId="{12CDEB2B-4B9D-43CC-8484-8C0E0A76C2DB}" dt="2025-08-04T14:45:39.070" v="51" actId="478"/>
          <ac:graphicFrameMkLst>
            <pc:docMk/>
            <pc:sldMk cId="4103746451" sldId="414"/>
            <ac:graphicFrameMk id="4" creationId="{6B16391A-05B9-9E70-D222-C499C9148405}"/>
          </ac:graphicFrameMkLst>
        </pc:graphicFrameChg>
        <pc:graphicFrameChg chg="del">
          <ac:chgData name="Aflah P" userId="9de62928-637c-4234-a64a-063caf3fd4ed" providerId="ADAL" clId="{12CDEB2B-4B9D-43CC-8484-8C0E0A76C2DB}" dt="2025-08-04T14:45:39.070" v="51" actId="478"/>
          <ac:graphicFrameMkLst>
            <pc:docMk/>
            <pc:sldMk cId="4103746451" sldId="414"/>
            <ac:graphicFrameMk id="8" creationId="{714EF774-686F-FC6F-7145-209AF5471004}"/>
          </ac:graphicFrameMkLst>
        </pc:graphicFrameChg>
        <pc:picChg chg="add">
          <ac:chgData name="Aflah P" userId="9de62928-637c-4234-a64a-063caf3fd4ed" providerId="ADAL" clId="{12CDEB2B-4B9D-43CC-8484-8C0E0A76C2DB}" dt="2025-08-04T14:45:50.427" v="52" actId="22"/>
          <ac:picMkLst>
            <pc:docMk/>
            <pc:sldMk cId="4103746451" sldId="414"/>
            <ac:picMk id="6" creationId="{2DAC4111-8200-EFA7-92C7-DD133E433F93}"/>
          </ac:picMkLst>
        </pc:picChg>
      </pc:sldChg>
      <pc:sldChg chg="addSp delSp modSp mod">
        <pc:chgData name="Aflah P" userId="9de62928-637c-4234-a64a-063caf3fd4ed" providerId="ADAL" clId="{12CDEB2B-4B9D-43CC-8484-8C0E0A76C2DB}" dt="2025-08-04T14:44:42.993" v="41" actId="22"/>
        <pc:sldMkLst>
          <pc:docMk/>
          <pc:sldMk cId="2581228655" sldId="415"/>
        </pc:sldMkLst>
        <pc:spChg chg="del">
          <ac:chgData name="Aflah P" userId="9de62928-637c-4234-a64a-063caf3fd4ed" providerId="ADAL" clId="{12CDEB2B-4B9D-43CC-8484-8C0E0A76C2DB}" dt="2025-08-04T14:44:31.791" v="40" actId="478"/>
          <ac:spMkLst>
            <pc:docMk/>
            <pc:sldMk cId="2581228655" sldId="415"/>
            <ac:spMk id="3" creationId="{0BA9400B-375F-EE83-8D27-92CE0763DB22}"/>
          </ac:spMkLst>
        </pc:spChg>
        <pc:spChg chg="del">
          <ac:chgData name="Aflah P" userId="9de62928-637c-4234-a64a-063caf3fd4ed" providerId="ADAL" clId="{12CDEB2B-4B9D-43CC-8484-8C0E0A76C2DB}" dt="2025-08-04T14:44:31.791" v="40" actId="478"/>
          <ac:spMkLst>
            <pc:docMk/>
            <pc:sldMk cId="2581228655" sldId="415"/>
            <ac:spMk id="4" creationId="{3E8A12EA-F40F-BAFD-CF8B-42D439297638}"/>
          </ac:spMkLst>
        </pc:spChg>
        <pc:spChg chg="del">
          <ac:chgData name="Aflah P" userId="9de62928-637c-4234-a64a-063caf3fd4ed" providerId="ADAL" clId="{12CDEB2B-4B9D-43CC-8484-8C0E0A76C2DB}" dt="2025-08-04T14:44:31.791" v="40" actId="478"/>
          <ac:spMkLst>
            <pc:docMk/>
            <pc:sldMk cId="2581228655" sldId="415"/>
            <ac:spMk id="5" creationId="{CA2A5C3E-469A-7665-EB9D-1D21938C0EB7}"/>
          </ac:spMkLst>
        </pc:spChg>
        <pc:spChg chg="del">
          <ac:chgData name="Aflah P" userId="9de62928-637c-4234-a64a-063caf3fd4ed" providerId="ADAL" clId="{12CDEB2B-4B9D-43CC-8484-8C0E0A76C2DB}" dt="2025-08-04T14:44:31.791" v="40" actId="478"/>
          <ac:spMkLst>
            <pc:docMk/>
            <pc:sldMk cId="2581228655" sldId="415"/>
            <ac:spMk id="7" creationId="{9085744A-2719-FD61-B71B-0C8F461166F8}"/>
          </ac:spMkLst>
        </pc:spChg>
        <pc:spChg chg="del">
          <ac:chgData name="Aflah P" userId="9de62928-637c-4234-a64a-063caf3fd4ed" providerId="ADAL" clId="{12CDEB2B-4B9D-43CC-8484-8C0E0A76C2DB}" dt="2025-08-04T14:44:31.791" v="40" actId="478"/>
          <ac:spMkLst>
            <pc:docMk/>
            <pc:sldMk cId="2581228655" sldId="415"/>
            <ac:spMk id="13" creationId="{62235DBE-8034-0A2D-BD27-3F15BD91A0B1}"/>
          </ac:spMkLst>
        </pc:spChg>
        <pc:spChg chg="del">
          <ac:chgData name="Aflah P" userId="9de62928-637c-4234-a64a-063caf3fd4ed" providerId="ADAL" clId="{12CDEB2B-4B9D-43CC-8484-8C0E0A76C2DB}" dt="2025-08-04T14:44:31.791" v="40" actId="478"/>
          <ac:spMkLst>
            <pc:docMk/>
            <pc:sldMk cId="2581228655" sldId="415"/>
            <ac:spMk id="14" creationId="{08B87B74-2F9B-36D7-D47C-A08CAB3D5450}"/>
          </ac:spMkLst>
        </pc:spChg>
        <pc:spChg chg="del">
          <ac:chgData name="Aflah P" userId="9de62928-637c-4234-a64a-063caf3fd4ed" providerId="ADAL" clId="{12CDEB2B-4B9D-43CC-8484-8C0E0A76C2DB}" dt="2025-08-04T14:44:31.791" v="40" actId="478"/>
          <ac:spMkLst>
            <pc:docMk/>
            <pc:sldMk cId="2581228655" sldId="415"/>
            <ac:spMk id="15" creationId="{99AC0CDA-08DF-25D3-5FB3-807DF90281C7}"/>
          </ac:spMkLst>
        </pc:spChg>
        <pc:spChg chg="del">
          <ac:chgData name="Aflah P" userId="9de62928-637c-4234-a64a-063caf3fd4ed" providerId="ADAL" clId="{12CDEB2B-4B9D-43CC-8484-8C0E0A76C2DB}" dt="2025-08-04T14:44:31.791" v="40" actId="478"/>
          <ac:spMkLst>
            <pc:docMk/>
            <pc:sldMk cId="2581228655" sldId="415"/>
            <ac:spMk id="16" creationId="{1A2BC668-5D31-2875-66F3-DA2F66606D1E}"/>
          </ac:spMkLst>
        </pc:spChg>
        <pc:spChg chg="del mod">
          <ac:chgData name="Aflah P" userId="9de62928-637c-4234-a64a-063caf3fd4ed" providerId="ADAL" clId="{12CDEB2B-4B9D-43CC-8484-8C0E0A76C2DB}" dt="2025-08-04T14:44:29.838" v="39"/>
          <ac:spMkLst>
            <pc:docMk/>
            <pc:sldMk cId="2581228655" sldId="415"/>
            <ac:spMk id="18" creationId="{FD7D9422-83DC-0BBD-6914-B1A7C172CFD3}"/>
          </ac:spMkLst>
        </pc:spChg>
        <pc:spChg chg="del">
          <ac:chgData name="Aflah P" userId="9de62928-637c-4234-a64a-063caf3fd4ed" providerId="ADAL" clId="{12CDEB2B-4B9D-43CC-8484-8C0E0A76C2DB}" dt="2025-08-04T14:44:31.791" v="40" actId="478"/>
          <ac:spMkLst>
            <pc:docMk/>
            <pc:sldMk cId="2581228655" sldId="415"/>
            <ac:spMk id="20" creationId="{AFBC9EAE-4AE1-94B0-8ABB-6CE79790D6B7}"/>
          </ac:spMkLst>
        </pc:spChg>
        <pc:picChg chg="add">
          <ac:chgData name="Aflah P" userId="9de62928-637c-4234-a64a-063caf3fd4ed" providerId="ADAL" clId="{12CDEB2B-4B9D-43CC-8484-8C0E0A76C2DB}" dt="2025-08-04T14:44:42.993" v="41" actId="22"/>
          <ac:picMkLst>
            <pc:docMk/>
            <pc:sldMk cId="2581228655" sldId="415"/>
            <ac:picMk id="6" creationId="{7C357338-B9C3-833F-6AA3-18910CD15CE8}"/>
          </ac:picMkLst>
        </pc:picChg>
      </pc:sldChg>
      <pc:sldChg chg="addSp delSp modSp mod">
        <pc:chgData name="Aflah P" userId="9de62928-637c-4234-a64a-063caf3fd4ed" providerId="ADAL" clId="{12CDEB2B-4B9D-43CC-8484-8C0E0A76C2DB}" dt="2025-08-04T14:45:02.238" v="46" actId="22"/>
        <pc:sldMkLst>
          <pc:docMk/>
          <pc:sldMk cId="3336398795" sldId="416"/>
        </pc:sldMkLst>
        <pc:spChg chg="del">
          <ac:chgData name="Aflah P" userId="9de62928-637c-4234-a64a-063caf3fd4ed" providerId="ADAL" clId="{12CDEB2B-4B9D-43CC-8484-8C0E0A76C2DB}" dt="2025-08-04T14:44:50.576" v="45" actId="478"/>
          <ac:spMkLst>
            <pc:docMk/>
            <pc:sldMk cId="3336398795" sldId="416"/>
            <ac:spMk id="7" creationId="{C2C6D724-762B-D419-DC95-2D28BEBFAFAD}"/>
          </ac:spMkLst>
        </pc:spChg>
        <pc:spChg chg="del">
          <ac:chgData name="Aflah P" userId="9de62928-637c-4234-a64a-063caf3fd4ed" providerId="ADAL" clId="{12CDEB2B-4B9D-43CC-8484-8C0E0A76C2DB}" dt="2025-08-04T14:44:50.576" v="45" actId="478"/>
          <ac:spMkLst>
            <pc:docMk/>
            <pc:sldMk cId="3336398795" sldId="416"/>
            <ac:spMk id="13" creationId="{6BE14557-30BE-F836-B281-7297CB6AAD2F}"/>
          </ac:spMkLst>
        </pc:spChg>
        <pc:spChg chg="del">
          <ac:chgData name="Aflah P" userId="9de62928-637c-4234-a64a-063caf3fd4ed" providerId="ADAL" clId="{12CDEB2B-4B9D-43CC-8484-8C0E0A76C2DB}" dt="2025-08-04T14:44:50.576" v="45" actId="478"/>
          <ac:spMkLst>
            <pc:docMk/>
            <pc:sldMk cId="3336398795" sldId="416"/>
            <ac:spMk id="14" creationId="{A35A6B2B-0DC8-1DD9-E21C-B9A7381BDB55}"/>
          </ac:spMkLst>
        </pc:spChg>
        <pc:spChg chg="del">
          <ac:chgData name="Aflah P" userId="9de62928-637c-4234-a64a-063caf3fd4ed" providerId="ADAL" clId="{12CDEB2B-4B9D-43CC-8484-8C0E0A76C2DB}" dt="2025-08-04T14:44:50.576" v="45" actId="478"/>
          <ac:spMkLst>
            <pc:docMk/>
            <pc:sldMk cId="3336398795" sldId="416"/>
            <ac:spMk id="15" creationId="{8252A785-C383-A33D-C3BD-2E3DF7BB52C1}"/>
          </ac:spMkLst>
        </pc:spChg>
        <pc:spChg chg="del">
          <ac:chgData name="Aflah P" userId="9de62928-637c-4234-a64a-063caf3fd4ed" providerId="ADAL" clId="{12CDEB2B-4B9D-43CC-8484-8C0E0A76C2DB}" dt="2025-08-04T14:44:50.576" v="45" actId="478"/>
          <ac:spMkLst>
            <pc:docMk/>
            <pc:sldMk cId="3336398795" sldId="416"/>
            <ac:spMk id="16" creationId="{AD73C252-3130-617F-DA81-C1F161281CDC}"/>
          </ac:spMkLst>
        </pc:spChg>
        <pc:spChg chg="del mod">
          <ac:chgData name="Aflah P" userId="9de62928-637c-4234-a64a-063caf3fd4ed" providerId="ADAL" clId="{12CDEB2B-4B9D-43CC-8484-8C0E0A76C2DB}" dt="2025-08-04T14:44:49.784" v="44"/>
          <ac:spMkLst>
            <pc:docMk/>
            <pc:sldMk cId="3336398795" sldId="416"/>
            <ac:spMk id="18" creationId="{7C9ED595-1029-5C01-19EE-3521F2325362}"/>
          </ac:spMkLst>
        </pc:spChg>
        <pc:spChg chg="del">
          <ac:chgData name="Aflah P" userId="9de62928-637c-4234-a64a-063caf3fd4ed" providerId="ADAL" clId="{12CDEB2B-4B9D-43CC-8484-8C0E0A76C2DB}" dt="2025-08-04T14:44:50.576" v="45" actId="478"/>
          <ac:spMkLst>
            <pc:docMk/>
            <pc:sldMk cId="3336398795" sldId="416"/>
            <ac:spMk id="20" creationId="{1F63A29E-222C-D0F2-9423-58DDE6854420}"/>
          </ac:spMkLst>
        </pc:spChg>
        <pc:picChg chg="add">
          <ac:chgData name="Aflah P" userId="9de62928-637c-4234-a64a-063caf3fd4ed" providerId="ADAL" clId="{12CDEB2B-4B9D-43CC-8484-8C0E0A76C2DB}" dt="2025-08-04T14:45:02.238" v="46" actId="22"/>
          <ac:picMkLst>
            <pc:docMk/>
            <pc:sldMk cId="3336398795" sldId="416"/>
            <ac:picMk id="3" creationId="{47F13E82-5D42-8161-3DBC-9B90BCF2BC23}"/>
          </ac:picMkLst>
        </pc:picChg>
      </pc:sldChg>
      <pc:sldChg chg="addSp delSp mod">
        <pc:chgData name="Aflah P" userId="9de62928-637c-4234-a64a-063caf3fd4ed" providerId="ADAL" clId="{12CDEB2B-4B9D-43CC-8484-8C0E0A76C2DB}" dt="2025-08-04T14:46:58.236" v="61" actId="22"/>
        <pc:sldMkLst>
          <pc:docMk/>
          <pc:sldMk cId="1932741024" sldId="417"/>
        </pc:sldMkLst>
        <pc:spChg chg="del">
          <ac:chgData name="Aflah P" userId="9de62928-637c-4234-a64a-063caf3fd4ed" providerId="ADAL" clId="{12CDEB2B-4B9D-43CC-8484-8C0E0A76C2DB}" dt="2025-08-04T14:46:48.451" v="60" actId="478"/>
          <ac:spMkLst>
            <pc:docMk/>
            <pc:sldMk cId="1932741024" sldId="417"/>
            <ac:spMk id="7" creationId="{FD53C51A-1664-D7D4-8554-10B670C16062}"/>
          </ac:spMkLst>
        </pc:spChg>
        <pc:spChg chg="del">
          <ac:chgData name="Aflah P" userId="9de62928-637c-4234-a64a-063caf3fd4ed" providerId="ADAL" clId="{12CDEB2B-4B9D-43CC-8484-8C0E0A76C2DB}" dt="2025-08-04T14:46:48.451" v="60" actId="478"/>
          <ac:spMkLst>
            <pc:docMk/>
            <pc:sldMk cId="1932741024" sldId="417"/>
            <ac:spMk id="13" creationId="{1531FC5D-3D9A-15AF-D195-42FFBC76134F}"/>
          </ac:spMkLst>
        </pc:spChg>
        <pc:spChg chg="del">
          <ac:chgData name="Aflah P" userId="9de62928-637c-4234-a64a-063caf3fd4ed" providerId="ADAL" clId="{12CDEB2B-4B9D-43CC-8484-8C0E0A76C2DB}" dt="2025-08-04T14:46:48.451" v="60" actId="478"/>
          <ac:spMkLst>
            <pc:docMk/>
            <pc:sldMk cId="1932741024" sldId="417"/>
            <ac:spMk id="14" creationId="{1A4ECFAD-5B42-0FA2-51C2-DF0B4D3E60BC}"/>
          </ac:spMkLst>
        </pc:spChg>
        <pc:spChg chg="del">
          <ac:chgData name="Aflah P" userId="9de62928-637c-4234-a64a-063caf3fd4ed" providerId="ADAL" clId="{12CDEB2B-4B9D-43CC-8484-8C0E0A76C2DB}" dt="2025-08-04T14:46:48.451" v="60" actId="478"/>
          <ac:spMkLst>
            <pc:docMk/>
            <pc:sldMk cId="1932741024" sldId="417"/>
            <ac:spMk id="15" creationId="{40667594-45C9-E190-D27A-70BFACD141CB}"/>
          </ac:spMkLst>
        </pc:spChg>
        <pc:spChg chg="del">
          <ac:chgData name="Aflah P" userId="9de62928-637c-4234-a64a-063caf3fd4ed" providerId="ADAL" clId="{12CDEB2B-4B9D-43CC-8484-8C0E0A76C2DB}" dt="2025-08-04T14:46:48.451" v="60" actId="478"/>
          <ac:spMkLst>
            <pc:docMk/>
            <pc:sldMk cId="1932741024" sldId="417"/>
            <ac:spMk id="16" creationId="{10BB3577-1B39-C755-FF62-A0321FF2C553}"/>
          </ac:spMkLst>
        </pc:spChg>
        <pc:spChg chg="del">
          <ac:chgData name="Aflah P" userId="9de62928-637c-4234-a64a-063caf3fd4ed" providerId="ADAL" clId="{12CDEB2B-4B9D-43CC-8484-8C0E0A76C2DB}" dt="2025-08-04T14:46:48.451" v="60" actId="478"/>
          <ac:spMkLst>
            <pc:docMk/>
            <pc:sldMk cId="1932741024" sldId="417"/>
            <ac:spMk id="18" creationId="{676B3409-DC43-AA58-CC2A-9713F670809F}"/>
          </ac:spMkLst>
        </pc:spChg>
        <pc:spChg chg="del">
          <ac:chgData name="Aflah P" userId="9de62928-637c-4234-a64a-063caf3fd4ed" providerId="ADAL" clId="{12CDEB2B-4B9D-43CC-8484-8C0E0A76C2DB}" dt="2025-08-04T14:46:48.451" v="60" actId="478"/>
          <ac:spMkLst>
            <pc:docMk/>
            <pc:sldMk cId="1932741024" sldId="417"/>
            <ac:spMk id="20" creationId="{410396FE-282F-491F-3009-FCCEA15695C5}"/>
          </ac:spMkLst>
        </pc:spChg>
        <pc:picChg chg="add">
          <ac:chgData name="Aflah P" userId="9de62928-637c-4234-a64a-063caf3fd4ed" providerId="ADAL" clId="{12CDEB2B-4B9D-43CC-8484-8C0E0A76C2DB}" dt="2025-08-04T14:46:58.236" v="61" actId="22"/>
          <ac:picMkLst>
            <pc:docMk/>
            <pc:sldMk cId="1932741024" sldId="417"/>
            <ac:picMk id="3" creationId="{0791AAE6-C490-6431-D841-A71645FFD558}"/>
          </ac:picMkLst>
        </pc:picChg>
      </pc:sldChg>
      <pc:sldChg chg="del">
        <pc:chgData name="Aflah P" userId="9de62928-637c-4234-a64a-063caf3fd4ed" providerId="ADAL" clId="{12CDEB2B-4B9D-43CC-8484-8C0E0A76C2DB}" dt="2025-08-04T14:47:36.253" v="66" actId="47"/>
        <pc:sldMkLst>
          <pc:docMk/>
          <pc:sldMk cId="2426868157" sldId="418"/>
        </pc:sldMkLst>
      </pc:sldChg>
      <pc:sldChg chg="addSp delSp mod">
        <pc:chgData name="Aflah P" userId="9de62928-637c-4234-a64a-063caf3fd4ed" providerId="ADAL" clId="{12CDEB2B-4B9D-43CC-8484-8C0E0A76C2DB}" dt="2025-08-04T14:46:20.597" v="56" actId="22"/>
        <pc:sldMkLst>
          <pc:docMk/>
          <pc:sldMk cId="3916691831" sldId="419"/>
        </pc:sldMkLst>
        <pc:spChg chg="del">
          <ac:chgData name="Aflah P" userId="9de62928-637c-4234-a64a-063caf3fd4ed" providerId="ADAL" clId="{12CDEB2B-4B9D-43CC-8484-8C0E0A76C2DB}" dt="2025-08-04T14:46:10.400" v="55" actId="478"/>
          <ac:spMkLst>
            <pc:docMk/>
            <pc:sldMk cId="3916691831" sldId="419"/>
            <ac:spMk id="4" creationId="{759FC9BE-A03A-7566-D3BC-AD19FF863F17}"/>
          </ac:spMkLst>
        </pc:spChg>
        <pc:picChg chg="add">
          <ac:chgData name="Aflah P" userId="9de62928-637c-4234-a64a-063caf3fd4ed" providerId="ADAL" clId="{12CDEB2B-4B9D-43CC-8484-8C0E0A76C2DB}" dt="2025-08-04T14:46:20.597" v="56" actId="22"/>
          <ac:picMkLst>
            <pc:docMk/>
            <pc:sldMk cId="3916691831" sldId="419"/>
            <ac:picMk id="3" creationId="{46EB488D-415E-70AE-531A-071F3079087C}"/>
          </ac:picMkLst>
        </pc:picChg>
      </pc:sldChg>
      <pc:sldChg chg="addSp delSp mod">
        <pc:chgData name="Aflah P" userId="9de62928-637c-4234-a64a-063caf3fd4ed" providerId="ADAL" clId="{12CDEB2B-4B9D-43CC-8484-8C0E0A76C2DB}" dt="2025-08-04T14:47:29.029" v="65" actId="22"/>
        <pc:sldMkLst>
          <pc:docMk/>
          <pc:sldMk cId="3993255026" sldId="420"/>
        </pc:sldMkLst>
        <pc:spChg chg="del">
          <ac:chgData name="Aflah P" userId="9de62928-637c-4234-a64a-063caf3fd4ed" providerId="ADAL" clId="{12CDEB2B-4B9D-43CC-8484-8C0E0A76C2DB}" dt="2025-08-04T14:47:19.830" v="64" actId="478"/>
          <ac:spMkLst>
            <pc:docMk/>
            <pc:sldMk cId="3993255026" sldId="420"/>
            <ac:spMk id="2" creationId="{F53BD666-4FC8-CE67-98B0-1B08CA532334}"/>
          </ac:spMkLst>
        </pc:spChg>
        <pc:spChg chg="del">
          <ac:chgData name="Aflah P" userId="9de62928-637c-4234-a64a-063caf3fd4ed" providerId="ADAL" clId="{12CDEB2B-4B9D-43CC-8484-8C0E0A76C2DB}" dt="2025-08-04T14:47:19.830" v="64" actId="478"/>
          <ac:spMkLst>
            <pc:docMk/>
            <pc:sldMk cId="3993255026" sldId="420"/>
            <ac:spMk id="3" creationId="{1571B0D6-84B3-9D46-396C-B888050972E4}"/>
          </ac:spMkLst>
        </pc:spChg>
        <pc:graphicFrameChg chg="del">
          <ac:chgData name="Aflah P" userId="9de62928-637c-4234-a64a-063caf3fd4ed" providerId="ADAL" clId="{12CDEB2B-4B9D-43CC-8484-8C0E0A76C2DB}" dt="2025-08-04T14:47:19.830" v="64" actId="478"/>
          <ac:graphicFrameMkLst>
            <pc:docMk/>
            <pc:sldMk cId="3993255026" sldId="420"/>
            <ac:graphicFrameMk id="6" creationId="{7BC55835-4460-C224-1E38-9404F19244FF}"/>
          </ac:graphicFrameMkLst>
        </pc:graphicFrameChg>
        <pc:graphicFrameChg chg="del">
          <ac:chgData name="Aflah P" userId="9de62928-637c-4234-a64a-063caf3fd4ed" providerId="ADAL" clId="{12CDEB2B-4B9D-43CC-8484-8C0E0A76C2DB}" dt="2025-08-04T14:47:19.830" v="64" actId="478"/>
          <ac:graphicFrameMkLst>
            <pc:docMk/>
            <pc:sldMk cId="3993255026" sldId="420"/>
            <ac:graphicFrameMk id="8" creationId="{F042446B-77D1-A9D0-E949-2EFA4D911B17}"/>
          </ac:graphicFrameMkLst>
        </pc:graphicFrameChg>
        <pc:picChg chg="add">
          <ac:chgData name="Aflah P" userId="9de62928-637c-4234-a64a-063caf3fd4ed" providerId="ADAL" clId="{12CDEB2B-4B9D-43CC-8484-8C0E0A76C2DB}" dt="2025-08-04T14:47:29.029" v="65" actId="22"/>
          <ac:picMkLst>
            <pc:docMk/>
            <pc:sldMk cId="3993255026" sldId="420"/>
            <ac:picMk id="5" creationId="{11DBA4E9-B3EA-3EA5-B261-C6ADF00E1C71}"/>
          </ac:picMkLst>
        </pc:picChg>
      </pc:sldChg>
      <pc:sldMasterChg chg="del delSldLayout">
        <pc:chgData name="Aflah P" userId="9de62928-637c-4234-a64a-063caf3fd4ed" providerId="ADAL" clId="{12CDEB2B-4B9D-43CC-8484-8C0E0A76C2DB}" dt="2025-08-04T14:47:40.299" v="83" actId="47"/>
        <pc:sldMasterMkLst>
          <pc:docMk/>
          <pc:sldMasterMk cId="57674454" sldId="2147483781"/>
        </pc:sldMasterMkLst>
        <pc:sldLayoutChg chg="del">
          <pc:chgData name="Aflah P" userId="9de62928-637c-4234-a64a-063caf3fd4ed" providerId="ADAL" clId="{12CDEB2B-4B9D-43CC-8484-8C0E0A76C2DB}" dt="2025-08-04T14:47:40.299" v="83" actId="47"/>
          <pc:sldLayoutMkLst>
            <pc:docMk/>
            <pc:sldMasterMk cId="57674454" sldId="2147483781"/>
            <pc:sldLayoutMk cId="2795527102" sldId="2147483782"/>
          </pc:sldLayoutMkLst>
        </pc:sldLayoutChg>
        <pc:sldLayoutChg chg="del">
          <pc:chgData name="Aflah P" userId="9de62928-637c-4234-a64a-063caf3fd4ed" providerId="ADAL" clId="{12CDEB2B-4B9D-43CC-8484-8C0E0A76C2DB}" dt="2025-08-04T14:47:40.299" v="83" actId="47"/>
          <pc:sldLayoutMkLst>
            <pc:docMk/>
            <pc:sldMasterMk cId="57674454" sldId="2147483781"/>
            <pc:sldLayoutMk cId="74035034" sldId="2147483783"/>
          </pc:sldLayoutMkLst>
        </pc:sldLayoutChg>
        <pc:sldLayoutChg chg="del">
          <pc:chgData name="Aflah P" userId="9de62928-637c-4234-a64a-063caf3fd4ed" providerId="ADAL" clId="{12CDEB2B-4B9D-43CC-8484-8C0E0A76C2DB}" dt="2025-08-04T14:47:40.299" v="83" actId="47"/>
          <pc:sldLayoutMkLst>
            <pc:docMk/>
            <pc:sldMasterMk cId="57674454" sldId="2147483781"/>
            <pc:sldLayoutMk cId="1728759713" sldId="2147483784"/>
          </pc:sldLayoutMkLst>
        </pc:sldLayoutChg>
        <pc:sldLayoutChg chg="del">
          <pc:chgData name="Aflah P" userId="9de62928-637c-4234-a64a-063caf3fd4ed" providerId="ADAL" clId="{12CDEB2B-4B9D-43CC-8484-8C0E0A76C2DB}" dt="2025-08-04T14:47:40.299" v="83" actId="47"/>
          <pc:sldLayoutMkLst>
            <pc:docMk/>
            <pc:sldMasterMk cId="57674454" sldId="2147483781"/>
            <pc:sldLayoutMk cId="2485852814" sldId="2147483785"/>
          </pc:sldLayoutMkLst>
        </pc:sldLayoutChg>
        <pc:sldLayoutChg chg="del">
          <pc:chgData name="Aflah P" userId="9de62928-637c-4234-a64a-063caf3fd4ed" providerId="ADAL" clId="{12CDEB2B-4B9D-43CC-8484-8C0E0A76C2DB}" dt="2025-08-04T14:47:40.299" v="83" actId="47"/>
          <pc:sldLayoutMkLst>
            <pc:docMk/>
            <pc:sldMasterMk cId="57674454" sldId="2147483781"/>
            <pc:sldLayoutMk cId="665182484" sldId="2147483786"/>
          </pc:sldLayoutMkLst>
        </pc:sldLayoutChg>
        <pc:sldLayoutChg chg="del">
          <pc:chgData name="Aflah P" userId="9de62928-637c-4234-a64a-063caf3fd4ed" providerId="ADAL" clId="{12CDEB2B-4B9D-43CC-8484-8C0E0A76C2DB}" dt="2025-08-04T14:47:40.299" v="83" actId="47"/>
          <pc:sldLayoutMkLst>
            <pc:docMk/>
            <pc:sldMasterMk cId="57674454" sldId="2147483781"/>
            <pc:sldLayoutMk cId="3883233292" sldId="2147483787"/>
          </pc:sldLayoutMkLst>
        </pc:sldLayoutChg>
        <pc:sldLayoutChg chg="del">
          <pc:chgData name="Aflah P" userId="9de62928-637c-4234-a64a-063caf3fd4ed" providerId="ADAL" clId="{12CDEB2B-4B9D-43CC-8484-8C0E0A76C2DB}" dt="2025-08-04T14:47:40.299" v="83" actId="47"/>
          <pc:sldLayoutMkLst>
            <pc:docMk/>
            <pc:sldMasterMk cId="57674454" sldId="2147483781"/>
            <pc:sldLayoutMk cId="286826970" sldId="2147483788"/>
          </pc:sldLayoutMkLst>
        </pc:sldLayoutChg>
        <pc:sldLayoutChg chg="del">
          <pc:chgData name="Aflah P" userId="9de62928-637c-4234-a64a-063caf3fd4ed" providerId="ADAL" clId="{12CDEB2B-4B9D-43CC-8484-8C0E0A76C2DB}" dt="2025-08-04T14:47:40.299" v="83" actId="47"/>
          <pc:sldLayoutMkLst>
            <pc:docMk/>
            <pc:sldMasterMk cId="57674454" sldId="2147483781"/>
            <pc:sldLayoutMk cId="1272668437" sldId="2147483789"/>
          </pc:sldLayoutMkLst>
        </pc:sldLayoutChg>
      </pc:sldMasterChg>
      <pc:sldMasterChg chg="del delSldLayout">
        <pc:chgData name="Aflah P" userId="9de62928-637c-4234-a64a-063caf3fd4ed" providerId="ADAL" clId="{12CDEB2B-4B9D-43CC-8484-8C0E0A76C2DB}" dt="2025-08-04T14:47:40.364" v="84" actId="47"/>
        <pc:sldMasterMkLst>
          <pc:docMk/>
          <pc:sldMasterMk cId="4128983275" sldId="2147483790"/>
        </pc:sldMasterMkLst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73224766" sldId="2147483791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831010075" sldId="2147483792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3302441819" sldId="2147483793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1987248846" sldId="2147483794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366298025" sldId="2147483795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2427773771" sldId="2147483796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2563194238" sldId="2147483797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2026836130" sldId="2147483798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587708234" sldId="2147483799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2160495531" sldId="2147483800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1946329416" sldId="2147483801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582950026" sldId="2147483802"/>
          </pc:sldLayoutMkLst>
        </pc:sldLayoutChg>
        <pc:sldLayoutChg chg="del">
          <pc:chgData name="Aflah P" userId="9de62928-637c-4234-a64a-063caf3fd4ed" providerId="ADAL" clId="{12CDEB2B-4B9D-43CC-8484-8C0E0A76C2DB}" dt="2025-08-04T14:47:40.364" v="84" actId="47"/>
          <pc:sldLayoutMkLst>
            <pc:docMk/>
            <pc:sldMasterMk cId="4128983275" sldId="2147483790"/>
            <pc:sldLayoutMk cId="3700142832" sldId="2147483803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E99265-8995-4345-B63F-F23D1E86B051}" type="datetimeFigureOut">
              <a:t>8/4/2025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6C458-4F39-481F-969E-E98CFE97E7A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09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>
                <a:ea typeface="+mn-ea"/>
                <a:cs typeface="+mn-cs"/>
              </a:rPr>
              <a:t>More than 5 MB to be checked.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1AB505-1D3B-C648-A17C-47723255C8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1BE5D6A0-B46B-43E3-B43C-DF6CC17ED74F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87426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860B9-7178-3B99-23CA-EFE953C23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EB6BE7-59C3-ECAB-8E08-E441F07BD7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6CB1D1-553B-8FBE-EB69-F74327A0E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app.powerbi.com</a:t>
            </a:r>
            <a:r>
              <a:rPr lang="en-US"/>
              <a:t>/groups/me/reports/a1acbcca-df4c-40c8-a587-91405c143b3a/ReportSection33a4cc66ede13c4da0c0?experience=power-bi</a:t>
            </a:r>
          </a:p>
          <a:p>
            <a:endParaRPr lang="en-US"/>
          </a:p>
          <a:p>
            <a:r>
              <a:rPr lang="en-US"/>
              <a:t>B2C Dashboard – </a:t>
            </a:r>
            <a:r>
              <a:rPr lang="en-US" err="1"/>
              <a:t>Akshay</a:t>
            </a:r>
            <a:endParaRPr lang="en-US"/>
          </a:p>
          <a:p>
            <a:endParaRPr lang="en-US"/>
          </a:p>
          <a:p>
            <a:r>
              <a:rPr lang="en-US"/>
              <a:t>Avg Consultation Cost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C21DE-2679-4D52-D77C-7C2BE8B901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6C458-4F39-481F-969E-E98CFE97E7AD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31016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2896A-4724-BCAB-FB56-F2EA7EDA2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E08790-58AC-5999-EDCA-17548F5AC4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59EA82-B800-D77D-E7AB-3C50A55D24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AFF6F1-AC82-AEEA-D2D2-C2E372C498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ED8C03-BAFC-4781-A0EE-CECC05E43097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3330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49591A-2A3A-43B6-8D1D-CDB17A008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D15868-EB82-F93D-F2FE-93A1588E6F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8FA87E-7FEB-C665-3C34-E2D186940C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>
                <a:ea typeface="+mn-ea"/>
                <a:cs typeface="+mn-cs"/>
              </a:rPr>
              <a:t>More than 5 MB to be checked.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46FF53-FFE8-673C-A64E-B33CEA6019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1AB505-1D3B-C648-A17C-47723255C8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F2629475-A527-58DA-9382-1484565B9982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68882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ED8C03-BAFC-4781-A0EE-CECC05E43097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88301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FD80F-0F37-7D54-8EFD-F31B891260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20DD3B-507F-A6EC-998E-C5A2098EFC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81BEDD-966F-904A-5E5B-C61B08AA12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C1AEB-20EA-8169-2DE4-A36B740FB5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ED8C03-BAFC-4781-A0EE-CECC05E43097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66955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BBF9F1-1863-5E6E-4C1D-FA3EBC940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639E6B-721A-7286-942A-E3B2211262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C406B3-0EAC-7377-D5F6-040A91DBB6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app.powerbi.com</a:t>
            </a:r>
            <a:r>
              <a:rPr lang="en-US"/>
              <a:t>/groups/me/reports/a1acbcca-df4c-40c8-a587-91405c143b3a/ReportSection33a4cc66ede13c4da0c0?experience=power-bi</a:t>
            </a:r>
          </a:p>
          <a:p>
            <a:endParaRPr lang="en-US"/>
          </a:p>
          <a:p>
            <a:r>
              <a:rPr lang="en-US"/>
              <a:t>B2C Dashboard – </a:t>
            </a:r>
            <a:r>
              <a:rPr lang="en-US" err="1"/>
              <a:t>Akshay</a:t>
            </a:r>
            <a:endParaRPr lang="en-US"/>
          </a:p>
          <a:p>
            <a:endParaRPr lang="en-US"/>
          </a:p>
          <a:p>
            <a:r>
              <a:rPr lang="en-US"/>
              <a:t>Avg Consultation Cost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E9A9CB-0611-A3F6-761C-704E0CA2A3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6C458-4F39-481F-969E-E98CFE97E7AD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443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7C066-41A1-F7E9-2D23-3DFFDF6CD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519121-1FB7-5FB9-856E-9AFF45F26C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7A099E-47EC-C4B2-192E-71CE0B0039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app.powerbi.com</a:t>
            </a:r>
            <a:r>
              <a:rPr lang="en-US"/>
              <a:t>/groups/me/reports/a1acbcca-df4c-40c8-a587-91405c143b3a/ReportSection33a4cc66ede13c4da0c0?experience=power-bi</a:t>
            </a:r>
          </a:p>
          <a:p>
            <a:endParaRPr lang="en-US"/>
          </a:p>
          <a:p>
            <a:r>
              <a:rPr lang="en-US"/>
              <a:t>B2C Dashboard – </a:t>
            </a:r>
            <a:r>
              <a:rPr lang="en-US" err="1"/>
              <a:t>Akshay</a:t>
            </a:r>
            <a:endParaRPr lang="en-US"/>
          </a:p>
          <a:p>
            <a:endParaRPr lang="en-US"/>
          </a:p>
          <a:p>
            <a:r>
              <a:rPr lang="en-US"/>
              <a:t>Avg Consultation Cost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AAFB57-28CB-29DD-DDE3-8DBDD58E0C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6C458-4F39-481F-969E-E98CFE97E7AD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8754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09C52A-EC30-56F7-C57A-13B54FE10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CB4181-B9F0-9EAA-AB4E-3EA76ADFB7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93BA96-DD01-28DE-8C91-17B48A3D1A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>
                <a:ea typeface="+mn-ea"/>
                <a:cs typeface="+mn-cs"/>
              </a:rPr>
              <a:t>More than 5 MB to be checked.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54BD6D-B684-75F0-1DE1-867C0C21F6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1AB505-1D3B-C648-A17C-47723255C8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9B1D7042-D0A7-C766-A933-0D4D0B0F9047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8211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18BDD-5D8A-1328-D4FA-6DA9A396B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431770-78E6-F176-1110-6844D5C01D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B95DF8-D774-7E60-A3D8-372448A270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app.powerbi.com</a:t>
            </a:r>
            <a:r>
              <a:rPr lang="en-US"/>
              <a:t>/groups/me/reports/a1acbcca-df4c-40c8-a587-91405c143b3a/ReportSection33a4cc66ede13c4da0c0?experience=power-bi</a:t>
            </a:r>
          </a:p>
          <a:p>
            <a:endParaRPr lang="en-US"/>
          </a:p>
          <a:p>
            <a:r>
              <a:rPr lang="en-US"/>
              <a:t>B2C Dashboard – </a:t>
            </a:r>
            <a:r>
              <a:rPr lang="en-US" err="1"/>
              <a:t>Akshay</a:t>
            </a:r>
            <a:endParaRPr lang="en-US"/>
          </a:p>
          <a:p>
            <a:endParaRPr lang="en-US"/>
          </a:p>
          <a:p>
            <a:r>
              <a:rPr lang="en-US"/>
              <a:t>Avg Consultation Cost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52EF4E-8043-BFCA-8021-403466ED9D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6C458-4F39-481F-969E-E98CFE97E7AD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670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844F9-6D71-F7C3-1ECE-86EDAB693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28B8DE-2371-95D9-F34C-7BEA788353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3BA05F-B245-18E5-256E-5FD3D9F2B4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>
                <a:ea typeface="+mn-ea"/>
                <a:cs typeface="+mn-cs"/>
              </a:rPr>
              <a:t>More than 5 MB to be checked.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6CEA4-A174-7B64-D800-8EFD880719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1AB505-1D3B-C648-A17C-47723255C8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68D18827-F70F-3461-FE0E-B86BA67BA003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6508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9818CF-B23C-E598-CA2B-BE4A50115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BBF29D-12F1-A7F8-ACC1-F17A07FC0F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6AF3E1-E832-382E-39D9-A38DDB4200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D51158-51DD-5599-D1CB-3B084F864A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ED8C03-BAFC-4781-A0EE-CECC05E43097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6061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19119-8A6D-8415-159B-0E0D633BB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D185E0-A551-38FF-68AD-2C4F6874B2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BC3EFD-7129-57AF-E51C-10A0F0EFC8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B8B4A7-D0B7-A5A7-7D63-9DF49B67A4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ED8C03-BAFC-4781-A0EE-CECC05E43097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2340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3B913-CE36-A98C-772F-6519EB0F4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978D0B-44A2-C534-427D-5AD9E54119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33E477-2527-4ADB-7EC2-A8F62EE744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B74C5-7293-86CD-219B-17036B795E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ED8C03-BAFC-4781-A0EE-CECC05E43097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03773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app.powerbi.com</a:t>
            </a:r>
            <a:r>
              <a:rPr lang="en-US"/>
              <a:t>/groups/me/reports/a1acbcca-df4c-40c8-a587-91405c143b3a/ReportSection33a4cc66ede13c4da0c0?experience=power-bi</a:t>
            </a:r>
          </a:p>
          <a:p>
            <a:endParaRPr lang="en-US"/>
          </a:p>
          <a:p>
            <a:r>
              <a:rPr lang="en-US"/>
              <a:t>B2C Dashboard – </a:t>
            </a:r>
            <a:r>
              <a:rPr lang="en-US" err="1"/>
              <a:t>Akshay</a:t>
            </a:r>
            <a:endParaRPr lang="en-US"/>
          </a:p>
          <a:p>
            <a:endParaRPr lang="en-US"/>
          </a:p>
          <a:p>
            <a:r>
              <a:rPr lang="en-US"/>
              <a:t>Avg Consultation Cost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6C458-4F39-481F-969E-E98CFE97E7AD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9006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E983D2-F371-D71D-B5ED-2CF62054F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4A7B9F-4BBE-AB5D-D8C4-76C08E7612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BFF4AB-55C5-ED09-8F09-69A8A10D68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app.powerbi.com</a:t>
            </a:r>
            <a:r>
              <a:rPr lang="en-US"/>
              <a:t>/groups/me/reports/a1acbcca-df4c-40c8-a587-91405c143b3a/ReportSection33a4cc66ede13c4da0c0?experience=power-bi</a:t>
            </a:r>
          </a:p>
          <a:p>
            <a:endParaRPr lang="en-US"/>
          </a:p>
          <a:p>
            <a:r>
              <a:rPr lang="en-US"/>
              <a:t>B2C Dashboard – </a:t>
            </a:r>
            <a:r>
              <a:rPr lang="en-US" err="1"/>
              <a:t>Akshay</a:t>
            </a:r>
            <a:endParaRPr lang="en-US"/>
          </a:p>
          <a:p>
            <a:endParaRPr lang="en-US"/>
          </a:p>
          <a:p>
            <a:r>
              <a:rPr lang="en-US"/>
              <a:t>Avg Consultation Cost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F641F5-F1D0-0D94-7C34-751605F7B2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6C458-4F39-481F-969E-E98CFE97E7AD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900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9B945-457D-4B3A-B8D3-ED8CB219EE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768853-2A54-4AC2-B00F-B7D16D41F5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46931-C312-425B-902A-5322BB0FB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A2ADB-08D1-48C0-B959-2C5A7CF0095F}" type="datetime1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DE10C-0398-456E-9B9F-74E675497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F5343-644A-4C9F-B037-E7FD6E72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6879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BC9AB-21A3-46C1-B839-6196CFC7E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8C353C-E720-4849-A3E5-C42DE5B8A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48CFA-6039-4048-B65C-580441C7E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A1EF2-3D80-4737-B9BE-456742820629}" type="datetime1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0C9E1-A82F-433B-8DD5-B558663C1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EEC62-199F-4059-A923-9B4429A58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1500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463C71-E865-42C3-81C1-3749FDA4DB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22989A-A693-4A1A-9378-8AD1EF22E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DEE22-DDE4-4AC4-81F9-F8CD86C52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B52FF-7C80-475D-9413-F1845675956D}" type="datetime1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56D28-3FC2-4910-A9D4-3AE1F8066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47A86-8394-4DFB-AB68-B1DF48793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2371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9B945-457D-4B3A-B8D3-ED8CB219EE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768853-2A54-4AC2-B00F-B7D16D41F5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46931-C312-425B-902A-5322BB0FB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DE10C-0398-456E-9B9F-74E675497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F5343-644A-4C9F-B037-E7FD6E72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3007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131D2-E310-4D01-9F23-BFB155399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05686-4F94-4FA0-8856-DD68C36C8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D2782-9CC6-4326-9292-A448092F8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00D2C-8465-41CA-9515-BC2BDB64F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3229A-97E1-48CE-A0FD-E02DD211D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69111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81EF-26FE-4B32-B10B-53B136643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DCF63-3CE6-4BB9-B70B-3AF5FB36D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29326-C308-4D31-8F44-2249EF0F3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BF2F1-7C81-4778-BB13-BCA035AFB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30AED-FEF3-425A-A581-343E3EB97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3750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BC78E-DA88-4968-9A5B-1DDB31AB6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B0C06-9190-4790-BB1C-2798D55C9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70242-D5CE-4E3A-A727-4AB86B832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26113-01FA-4F5A-9A4D-A3BE07729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740D3-2D22-44CA-8CFB-B10E561B0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F6E1F-3D79-46FB-983B-0D7A72613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51804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67469-D6DF-4E46-9E0D-04CD02D6A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45330-8DA1-43DC-B86B-2E5324C1B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44B7D4-851E-4C59-88AC-2986ED1F2A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02C821-3DBB-4614-9509-5E96D0E0CC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B8F2B2-57E3-4AFA-9FFE-AB8999B96A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99FBFB-B595-4FD9-B957-E029356C5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5F79C9-752F-4EB3-9114-E65715142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20D799-FED0-4344-930A-168EF832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16877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1F552-AF21-4BF9-ACC5-F1C63335C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64389A-4E0F-49F7-8234-8A5768C7A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3BE720-1E1A-40FD-BCE0-3B0E00323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8218A3-239A-4762-8636-1ED97A1A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71948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FC9C41-4207-4D95-A19B-ABF462DBB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EC7DBC-D992-4590-ACA5-66D950F97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5C9C1-515A-4D38-AA88-A4A3122BC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32637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0D78A-4D22-4E86-8242-34092B27C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68130-C45C-4234-BFCF-F01644D0F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EAC9D-C522-4051-ABEB-9C24D27D8A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2B89E-8C80-4C3D-8B1F-BAEFDC196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D6D928-AFF8-45C6-AF2D-4E32E958C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9F592-84F2-4E6B-88CB-A89CF51B2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053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131D2-E310-4D01-9F23-BFB155399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05686-4F94-4FA0-8856-DD68C36C8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D2782-9CC6-4326-9292-A448092F8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49C8D-8325-4CEC-9BC6-CAD67B43F26B}" type="datetime1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00D2C-8465-41CA-9515-BC2BDB64F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3229A-97E1-48CE-A0FD-E02DD211D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66814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D864F-A13B-4523-ABE4-0FF645C92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EBDB5E-E502-49D6-ACA8-77AF48481A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18F37A-E73C-41B5-9B59-401ACB552F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52E7F-C2A6-4023-9AE1-3E9961262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2DAE4-7A51-4C19-B480-A7B116836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4037EB-3FDA-4BDB-AE7D-F1D0F5002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8132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BC9AB-21A3-46C1-B839-6196CFC7E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8C353C-E720-4849-A3E5-C42DE5B8A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48CFA-6039-4048-B65C-580441C7E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0C9E1-A82F-433B-8DD5-B558663C1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EEC62-199F-4059-A923-9B4429A58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89325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463C71-E865-42C3-81C1-3749FDA4DB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22989A-A693-4A1A-9378-8AD1EF22E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DEE22-DDE4-4AC4-81F9-F8CD86C52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56D28-3FC2-4910-A9D4-3AE1F8066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47A86-8394-4DFB-AB68-B1DF48793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2142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81EF-26FE-4B32-B10B-53B136643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DCF63-3CE6-4BB9-B70B-3AF5FB36D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29326-C308-4D31-8F44-2249EF0F3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4503-466D-45DA-BB19-64996E51E7FE}" type="datetime1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BF2F1-7C81-4778-BB13-BCA035AFB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30AED-FEF3-425A-A581-343E3EB97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596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BC78E-DA88-4968-9A5B-1DDB31AB6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B0C06-9190-4790-BB1C-2798D55C9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70242-D5CE-4E3A-A727-4AB86B832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26113-01FA-4F5A-9A4D-A3BE07729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A11B-F56B-4AC9-9CD0-51072C5E29F6}" type="datetime1">
              <a:rPr lang="en-IN" smtClean="0"/>
              <a:t>04-08-2025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740D3-2D22-44CA-8CFB-B10E561B0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F6E1F-3D79-46FB-983B-0D7A72613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2848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67469-D6DF-4E46-9E0D-04CD02D6A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45330-8DA1-43DC-B86B-2E5324C1B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44B7D4-851E-4C59-88AC-2986ED1F2A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02C821-3DBB-4614-9509-5E96D0E0CC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B8F2B2-57E3-4AFA-9FFE-AB8999B96A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99FBFB-B595-4FD9-B957-E029356C5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26D26-25B7-43C9-B7A2-228BDCD48D9F}" type="datetime1">
              <a:rPr lang="en-IN" smtClean="0"/>
              <a:t>04-08-2025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5F79C9-752F-4EB3-9114-E65715142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20D799-FED0-4344-930A-168EF832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342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1F552-AF21-4BF9-ACC5-F1C63335C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64389A-4E0F-49F7-8234-8A5768C7A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92B1-6ED1-4B9D-9D22-179DC5117A06}" type="datetime1">
              <a:rPr lang="en-IN" smtClean="0"/>
              <a:t>04-08-2025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3BE720-1E1A-40FD-BCE0-3B0E00323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8218A3-239A-4762-8636-1ED97A1A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1451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FC9C41-4207-4D95-A19B-ABF462DBB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39BE1-D9C6-468F-A8E1-E36D9C76C074}" type="datetime1">
              <a:rPr lang="en-IN" smtClean="0"/>
              <a:t>04-08-2025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EC7DBC-D992-4590-ACA5-66D950F97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5C9C1-515A-4D38-AA88-A4A3122BC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351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0D78A-4D22-4E86-8242-34092B27C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68130-C45C-4234-BFCF-F01644D0F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EAC9D-C522-4051-ABEB-9C24D27D8A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2B89E-8C80-4C3D-8B1F-BAEFDC196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59DF1-D83A-4781-9EDD-EFD475846A26}" type="datetime1">
              <a:rPr lang="en-IN" smtClean="0"/>
              <a:t>04-08-2025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D6D928-AFF8-45C6-AF2D-4E32E958C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9F592-84F2-4E6B-88CB-A89CF51B2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893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D864F-A13B-4523-ABE4-0FF645C92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EBDB5E-E502-49D6-ACA8-77AF48481A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18F37A-E73C-41B5-9B59-401ACB552F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52E7F-C2A6-4023-9AE1-3E9961262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AC089-E0EA-47D8-9515-872D3B4EAC94}" type="datetime1">
              <a:rPr lang="en-IN" smtClean="0"/>
              <a:t>04-08-2025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2DAE4-7A51-4C19-B480-A7B116836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4037EB-3FDA-4BDB-AE7D-F1D0F5002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9728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BA2BD7-B92A-4339-B956-E89AF49CB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40DF0-8B61-4411-98FE-23B4E6830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65529-18FC-4415-AB73-4CCE4A0DA8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21784-7824-4909-813E-59F800C5112B}" type="datetime1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B8242-0278-4D2D-B25B-D21C7FA26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8713F-FABD-422B-8F60-BC9A7AE4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7F46211E-7354-4435-8AF6-B7195532F22D}"/>
              </a:ext>
            </a:extLst>
          </p:cNvPr>
          <p:cNvSpPr txBox="1">
            <a:spLocks/>
          </p:cNvSpPr>
          <p:nvPr userDrawn="1"/>
        </p:nvSpPr>
        <p:spPr>
          <a:xfrm>
            <a:off x="11625943" y="6561967"/>
            <a:ext cx="516826" cy="29603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DEE16E81-B8B3-4EE3-8ED5-6AB8FFAEBA97}" type="slidenum">
              <a:rPr lang="en-IN" sz="1000" smtClean="0">
                <a:solidFill>
                  <a:prstClr val="white"/>
                </a:solidFill>
                <a:latin typeface="DaxOT-Medium" panose="020B0604030101020102" pitchFamily="34" charset="0"/>
              </a:rPr>
              <a:pPr algn="r">
                <a:defRPr/>
              </a:pPr>
              <a:t>‹#›</a:t>
            </a:fld>
            <a:endParaRPr lang="en-IN" sz="1000">
              <a:solidFill>
                <a:prstClr val="white"/>
              </a:solidFill>
              <a:latin typeface="DaxOT-Medium" panose="020B0604030101020102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10EED0-97F0-4860-9B29-A97E3747B163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717" y="-1"/>
            <a:ext cx="1441283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33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BA2BD7-B92A-4339-B956-E89AF49CB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40DF0-8B61-4411-98FE-23B4E6830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65529-18FC-4415-AB73-4CCE4A0DA8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B1275-C3B6-45AE-B7F2-A570F4E947C8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B8242-0278-4D2D-B25B-D21C7FA26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8713F-FABD-422B-8F60-BC9A7AE4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F8030-016D-48DF-9CC8-ADDE4BD0C89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7F46211E-7354-4435-8AF6-B7195532F22D}"/>
              </a:ext>
            </a:extLst>
          </p:cNvPr>
          <p:cNvSpPr txBox="1">
            <a:spLocks/>
          </p:cNvSpPr>
          <p:nvPr userDrawn="1"/>
        </p:nvSpPr>
        <p:spPr>
          <a:xfrm>
            <a:off x="11625943" y="6561967"/>
            <a:ext cx="516826" cy="29603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DEE16E81-B8B3-4EE3-8ED5-6AB8FFAEBA97}" type="slidenum">
              <a:rPr lang="en-IN" sz="1000" smtClean="0">
                <a:solidFill>
                  <a:prstClr val="white"/>
                </a:solidFill>
                <a:latin typeface="DaxOT-Medium" panose="020B0604030101020102" pitchFamily="34" charset="0"/>
              </a:rPr>
              <a:pPr algn="r">
                <a:defRPr/>
              </a:pPr>
              <a:t>‹#›</a:t>
            </a:fld>
            <a:endParaRPr lang="en-IN" sz="1000">
              <a:solidFill>
                <a:prstClr val="white"/>
              </a:solidFill>
              <a:latin typeface="DaxOT-Medium" panose="020B0604030101020102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10EED0-97F0-4860-9B29-A97E3747B163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717" y="-1"/>
            <a:ext cx="1441283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188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CC46719-F0C4-4A59-94B7-58133E0CEFE5}"/>
              </a:ext>
            </a:extLst>
          </p:cNvPr>
          <p:cNvSpPr txBox="1">
            <a:spLocks/>
          </p:cNvSpPr>
          <p:nvPr/>
        </p:nvSpPr>
        <p:spPr>
          <a:xfrm>
            <a:off x="4944066" y="2981450"/>
            <a:ext cx="2303868" cy="895100"/>
          </a:xfrm>
          <a:prstGeom prst="rect">
            <a:avLst/>
          </a:prstGeom>
        </p:spPr>
        <p:txBody>
          <a:bodyPr lIns="91440" tIns="45720" rIns="91440" bIns="45720" anchor="ctr"/>
          <a:lstStyle>
            <a:defPPr>
              <a:defRPr lang="en-US"/>
            </a:defPPr>
            <a:lvl1pPr marR="0" lvl="0" indent="0" defTabSz="68573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kumimoji="0" sz="2600" b="1" i="0" u="none" strike="noStrike" kern="0" cap="none" spc="0" normalizeH="0" baseline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  <a:lvl2pPr algn="ctr" eaLnBrk="0" fontAlgn="base" hangingPunct="0">
              <a:spcBef>
                <a:spcPct val="0"/>
              </a:spcBef>
              <a:spcAft>
                <a:spcPct val="0"/>
              </a:spcAft>
              <a:defRPr sz="5927">
                <a:latin typeface="Calibri" pitchFamily="34" charset="0"/>
              </a:defRPr>
            </a:lvl2pPr>
            <a:lvl3pPr algn="ctr" eaLnBrk="0" fontAlgn="base" hangingPunct="0">
              <a:spcBef>
                <a:spcPct val="0"/>
              </a:spcBef>
              <a:spcAft>
                <a:spcPct val="0"/>
              </a:spcAft>
              <a:defRPr sz="5927">
                <a:latin typeface="Calibri" pitchFamily="34" charset="0"/>
              </a:defRPr>
            </a:lvl3pPr>
            <a:lvl4pPr algn="ctr" eaLnBrk="0" fontAlgn="base" hangingPunct="0">
              <a:spcBef>
                <a:spcPct val="0"/>
              </a:spcBef>
              <a:spcAft>
                <a:spcPct val="0"/>
              </a:spcAft>
              <a:defRPr sz="5927">
                <a:latin typeface="Calibri" pitchFamily="34" charset="0"/>
              </a:defRPr>
            </a:lvl4pPr>
            <a:lvl5pPr algn="ctr" eaLnBrk="0" fontAlgn="base" hangingPunct="0">
              <a:spcBef>
                <a:spcPct val="0"/>
              </a:spcBef>
              <a:spcAft>
                <a:spcPct val="0"/>
              </a:spcAft>
              <a:defRPr sz="5927">
                <a:latin typeface="Calibri" pitchFamily="34" charset="0"/>
              </a:defRPr>
            </a:lvl5pPr>
            <a:lvl6pPr marL="615775" algn="ctr" fontAlgn="base">
              <a:spcBef>
                <a:spcPct val="0"/>
              </a:spcBef>
              <a:spcAft>
                <a:spcPct val="0"/>
              </a:spcAft>
              <a:defRPr sz="5927">
                <a:latin typeface="Calibri" pitchFamily="34" charset="0"/>
              </a:defRPr>
            </a:lvl6pPr>
            <a:lvl7pPr marL="1231552" algn="ctr" fontAlgn="base">
              <a:spcBef>
                <a:spcPct val="0"/>
              </a:spcBef>
              <a:spcAft>
                <a:spcPct val="0"/>
              </a:spcAft>
              <a:defRPr sz="5927">
                <a:latin typeface="Calibri" pitchFamily="34" charset="0"/>
              </a:defRPr>
            </a:lvl7pPr>
            <a:lvl8pPr marL="1847328" algn="ctr" fontAlgn="base">
              <a:spcBef>
                <a:spcPct val="0"/>
              </a:spcBef>
              <a:spcAft>
                <a:spcPct val="0"/>
              </a:spcAft>
              <a:defRPr sz="5927">
                <a:latin typeface="Calibri" pitchFamily="34" charset="0"/>
              </a:defRPr>
            </a:lvl8pPr>
            <a:lvl9pPr marL="2463103" algn="ctr" fontAlgn="base">
              <a:spcBef>
                <a:spcPct val="0"/>
              </a:spcBef>
              <a:spcAft>
                <a:spcPct val="0"/>
              </a:spcAft>
              <a:defRPr sz="5927">
                <a:latin typeface="Calibri" pitchFamily="34" charset="0"/>
              </a:defRPr>
            </a:lvl9pPr>
          </a:lstStyle>
          <a:p>
            <a:pPr algn="r"/>
            <a:r>
              <a:rPr lang="en-US" sz="3500" dirty="0">
                <a:latin typeface="Times New Roman"/>
                <a:cs typeface="Times New Roman"/>
              </a:rPr>
              <a:t>Policy Doc</a:t>
            </a:r>
          </a:p>
        </p:txBody>
      </p:sp>
    </p:spTree>
    <p:extLst>
      <p:ext uri="{BB962C8B-B14F-4D97-AF65-F5344CB8AC3E}">
        <p14:creationId xmlns:p14="http://schemas.microsoft.com/office/powerpoint/2010/main" val="1210978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D50EA-57B6-C593-ECB5-F220B1588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DAC4111-8200-EFA7-92C7-DD133E433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256" y="566338"/>
            <a:ext cx="9945488" cy="572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746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A7A08C-CCB6-55E1-3F79-D3F19AD4D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220780-8370-E358-EA9D-687BAE57A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966" y="647312"/>
            <a:ext cx="9974067" cy="556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59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83281-FE7C-05A5-AE97-382639B683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EB488D-415E-70AE-531A-071F30790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440" y="604443"/>
            <a:ext cx="9993120" cy="56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6918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29F096-344A-0683-C56A-7BE426B26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072" y="609206"/>
            <a:ext cx="9897856" cy="563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96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38D79-4DE5-E067-0AF8-386604188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91AAE6-C490-6431-D841-A71645FFD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019" y="623496"/>
            <a:ext cx="9935962" cy="561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741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FE8AC-4A15-2AE5-D617-772AC79DA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A1C2C7C-0D83-42F5-7EFB-3C5F78347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493" y="609206"/>
            <a:ext cx="9955014" cy="563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598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322E59-BD18-E5D8-D360-529E56469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DBA4E9-B3EA-3EA5-B261-C6ADF00E1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308" y="618733"/>
            <a:ext cx="9907383" cy="562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55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F1CCCA-4346-3595-E1FB-0D578D6F46F4}"/>
              </a:ext>
            </a:extLst>
          </p:cNvPr>
          <p:cNvSpPr txBox="1"/>
          <p:nvPr/>
        </p:nvSpPr>
        <p:spPr>
          <a:xfrm>
            <a:off x="4402139" y="2921168"/>
            <a:ext cx="33877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axOT-Medium" panose="020B0604030101020102" pitchFamily="34" charset="0"/>
                <a:ea typeface="+mn-ea"/>
                <a:cs typeface="+mn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19685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BB487-4C16-A1D8-6152-3C75BA19E4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3C85B99-54E3-3F98-97A8-FFD963DBC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308" y="618733"/>
            <a:ext cx="9907383" cy="562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56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C23C64-33C7-460C-1709-3204E399E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14A75A6-BD53-2A5A-6031-3EAEA3C15757}"/>
              </a:ext>
            </a:extLst>
          </p:cNvPr>
          <p:cNvGraphicFramePr>
            <a:graphicFrameLocks noGrp="1"/>
          </p:cNvGraphicFramePr>
          <p:nvPr/>
        </p:nvGraphicFramePr>
        <p:xfrm>
          <a:off x="5791200" y="1897380"/>
          <a:ext cx="609600" cy="2743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184265385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/>
                      <a:endParaRPr lang="en-US">
                        <a:effectLst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7210256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650F57F4-AD4D-7D2D-666E-994FB267C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361" y="661601"/>
            <a:ext cx="9869277" cy="553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84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866D19-4964-4583-102F-C2EA4C9C9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772D52-6325-A35A-5925-BD16926232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835" y="652075"/>
            <a:ext cx="9888330" cy="555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700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D0963-3E4C-6E50-3F4D-80B503543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F6F06D-FAEC-5DE1-27A2-9DCAE8AE5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308" y="637785"/>
            <a:ext cx="9907383" cy="558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64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E5F2A-6E68-00C4-B2DB-72CFBCC16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C357338-B9C3-833F-6AA3-18910CD15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072" y="628259"/>
            <a:ext cx="9897856" cy="560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228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C8753-ED38-6FFC-336E-71E89323A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F13E82-5D42-8161-3DBC-9B90BCF2B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440" y="637785"/>
            <a:ext cx="9993120" cy="558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398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C0EA98-0C7F-6A7A-0F44-419C0B0B6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493" y="628259"/>
            <a:ext cx="9955014" cy="560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51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EADD0-BD8C-7083-9F8B-A1B71A8BF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2DEC923-88B4-238D-DB17-1235A08FD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493" y="647312"/>
            <a:ext cx="9955014" cy="556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968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err="1" smtClean="0">
            <a:solidFill>
              <a:schemeClr val="bg1"/>
            </a:solidFill>
            <a:latin typeface="DaxOT-Medium" panose="020B0604030101020102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err="1" smtClean="0">
            <a:solidFill>
              <a:schemeClr val="bg1"/>
            </a:solidFill>
            <a:latin typeface="DaxOT-Medium" panose="020B0604030101020102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37d46d44-0258-4724-8199-c2907176ea04">
      <UserInfo>
        <DisplayName>Mohamed Imran</DisplayName>
        <AccountId>44</AccountId>
        <AccountType/>
      </UserInfo>
      <UserInfo>
        <DisplayName>Divya Kaul</DisplayName>
        <AccountId>62</AccountId>
        <AccountType/>
      </UserInfo>
      <UserInfo>
        <DisplayName>Maninder Gill</DisplayName>
        <AccountId>54</AccountId>
        <AccountType/>
      </UserInfo>
      <UserInfo>
        <DisplayName>DRX-WEB-BE Members</DisplayName>
        <AccountId>67</AccountId>
        <AccountType/>
      </UserInfo>
      <UserInfo>
        <DisplayName>Abhijit Bhadoria</DisplayName>
        <AccountId>61</AccountId>
        <AccountType/>
      </UserInfo>
      <UserInfo>
        <DisplayName>Himanshu Yadav1</DisplayName>
        <AccountId>52</AccountId>
        <AccountType/>
      </UserInfo>
      <UserInfo>
        <DisplayName>Swapnil Pandkar</DisplayName>
        <AccountId>80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0F98191BE33A4DA500D67F46D6E2D5" ma:contentTypeVersion="6" ma:contentTypeDescription="Create a new document." ma:contentTypeScope="" ma:versionID="9429583c90407d813e3790d9b10e4a30">
  <xsd:schema xmlns:xsd="http://www.w3.org/2001/XMLSchema" xmlns:xs="http://www.w3.org/2001/XMLSchema" xmlns:p="http://schemas.microsoft.com/office/2006/metadata/properties" xmlns:ns2="593ecb62-ad45-4a50-a4e5-6ceb85d4d14f" xmlns:ns3="37d46d44-0258-4724-8199-c2907176ea04" targetNamespace="http://schemas.microsoft.com/office/2006/metadata/properties" ma:root="true" ma:fieldsID="1d52325b935c0e468b80901eb5fd99ed" ns2:_="" ns3:_="">
    <xsd:import namespace="593ecb62-ad45-4a50-a4e5-6ceb85d4d14f"/>
    <xsd:import namespace="37d46d44-0258-4724-8199-c2907176ea0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3ecb62-ad45-4a50-a4e5-6ceb85d4d1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d46d44-0258-4724-8199-c2907176ea04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5A6ABC9-9248-44A5-AB2B-29E75AC9CF54}">
  <ds:schemaRefs>
    <ds:schemaRef ds:uri="37d46d44-0258-4724-8199-c2907176ea04"/>
    <ds:schemaRef ds:uri="593ecb62-ad45-4a50-a4e5-6ceb85d4d14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4C11086-C789-45AB-BA09-4C3AFB37FBD9}">
  <ds:schemaRefs>
    <ds:schemaRef ds:uri="37d46d44-0258-4724-8199-c2907176ea04"/>
    <ds:schemaRef ds:uri="593ecb62-ad45-4a50-a4e5-6ceb85d4d14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F3CDAE0-779B-42CA-A7E1-3EFB2FC99A0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220</Words>
  <Application>Microsoft Office PowerPoint</Application>
  <PresentationFormat>Widescreen</PresentationFormat>
  <Paragraphs>52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DaxOT-Medium</vt:lpstr>
      <vt:lpstr>Times New Roman</vt:lpstr>
      <vt:lpstr>1_Office Theme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Aflah P</dc:creator>
  <cp:lastModifiedBy>Aflah P</cp:lastModifiedBy>
  <cp:revision>5</cp:revision>
  <dcterms:created xsi:type="dcterms:W3CDTF">2023-07-28T11:20:32Z</dcterms:created>
  <dcterms:modified xsi:type="dcterms:W3CDTF">2025-08-04T14:47:57Z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0x010100AD0F98191BE33A4DA500D67F46D6E2D5</vt:lpwstr>
  </property>
</Properties>
</file>

<file path=docProps/thumbnail.jpeg>
</file>